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71" r:id="rId3"/>
    <p:sldId id="290" r:id="rId4"/>
    <p:sldId id="283" r:id="rId5"/>
    <p:sldId id="291" r:id="rId6"/>
    <p:sldId id="274" r:id="rId7"/>
    <p:sldId id="276" r:id="rId8"/>
    <p:sldId id="275" r:id="rId9"/>
    <p:sldId id="269" r:id="rId10"/>
    <p:sldId id="263" r:id="rId11"/>
    <p:sldId id="279" r:id="rId12"/>
    <p:sldId id="292" r:id="rId13"/>
    <p:sldId id="277" r:id="rId14"/>
    <p:sldId id="272" r:id="rId15"/>
    <p:sldId id="295" r:id="rId16"/>
    <p:sldId id="278" r:id="rId17"/>
    <p:sldId id="293" r:id="rId18"/>
    <p:sldId id="294" r:id="rId19"/>
  </p:sldIdLst>
  <p:sldSz cx="9144000" cy="5143500" type="screen16x9"/>
  <p:notesSz cx="6858000" cy="9144000"/>
  <p:embeddedFontLst>
    <p:embeddedFont>
      <p:font typeface="Fira Sans Extra Condensed SemiBold" panose="020B0604020202020204"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EE90E2-CC36-471A-BFF0-3575EC3475AD}">
  <a:tblStyle styleId="{92EE90E2-CC36-471A-BFF0-3575EC3475A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1" autoAdjust="0"/>
    <p:restoredTop sz="94660"/>
  </p:normalViewPr>
  <p:slideViewPr>
    <p:cSldViewPr snapToGrid="0">
      <p:cViewPr varScale="1">
        <p:scale>
          <a:sx n="107" d="100"/>
          <a:sy n="107" d="100"/>
        </p:scale>
        <p:origin x="76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2.png>
</file>

<file path=ppt/media/image3.png>
</file>

<file path=ppt/media/image4.jp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7384c0e568c9b205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7384c0e568c9b205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1034e70190a_0_2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1034e70190a_0_2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0815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034e70190a_0_2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034e70190a_0_2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1034e70190a_0_2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1034e70190a_0_2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6"/>
        <p:cNvGrpSpPr/>
        <p:nvPr/>
      </p:nvGrpSpPr>
      <p:grpSpPr>
        <a:xfrm>
          <a:off x="0" y="0"/>
          <a:ext cx="0" cy="0"/>
          <a:chOff x="0" y="0"/>
          <a:chExt cx="0" cy="0"/>
        </a:xfrm>
      </p:grpSpPr>
      <p:sp>
        <p:nvSpPr>
          <p:cNvPr id="3247" name="Google Shape;3247;g1034e70190a_0_2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8" name="Google Shape;3248;g1034e70190a_0_2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7"/>
        <p:cNvGrpSpPr/>
        <p:nvPr/>
      </p:nvGrpSpPr>
      <p:grpSpPr>
        <a:xfrm>
          <a:off x="0" y="0"/>
          <a:ext cx="0" cy="0"/>
          <a:chOff x="0" y="0"/>
          <a:chExt cx="0" cy="0"/>
        </a:xfrm>
      </p:grpSpPr>
      <p:sp>
        <p:nvSpPr>
          <p:cNvPr id="2048" name="Google Shape;2048;g1034e70190a_0_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9" name="Google Shape;2049;g1034e70190a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1034e70190a_0_2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1034e70190a_0_2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3"/>
        <p:cNvGrpSpPr/>
        <p:nvPr/>
      </p:nvGrpSpPr>
      <p:grpSpPr>
        <a:xfrm>
          <a:off x="0" y="0"/>
          <a:ext cx="0" cy="0"/>
          <a:chOff x="0" y="0"/>
          <a:chExt cx="0" cy="0"/>
        </a:xfrm>
      </p:grpSpPr>
      <p:sp>
        <p:nvSpPr>
          <p:cNvPr id="2644" name="Google Shape;2644;g1034e70190a_0_2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 name="Google Shape;2645;g1034e70190a_0_2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7"/>
        <p:cNvGrpSpPr/>
        <p:nvPr/>
      </p:nvGrpSpPr>
      <p:grpSpPr>
        <a:xfrm>
          <a:off x="0" y="0"/>
          <a:ext cx="0" cy="0"/>
          <a:chOff x="0" y="0"/>
          <a:chExt cx="0" cy="0"/>
        </a:xfrm>
      </p:grpSpPr>
      <p:sp>
        <p:nvSpPr>
          <p:cNvPr id="2828" name="Google Shape;2828;g1034e70190a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9" name="Google Shape;2829;g1034e70190a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6"/>
        <p:cNvGrpSpPr/>
        <p:nvPr/>
      </p:nvGrpSpPr>
      <p:grpSpPr>
        <a:xfrm>
          <a:off x="0" y="0"/>
          <a:ext cx="0" cy="0"/>
          <a:chOff x="0" y="0"/>
          <a:chExt cx="0" cy="0"/>
        </a:xfrm>
      </p:grpSpPr>
      <p:sp>
        <p:nvSpPr>
          <p:cNvPr id="2717" name="Google Shape;2717;g1034e70190a_0_2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8" name="Google Shape;2718;g1034e70190a_0_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2"/>
        <p:cNvGrpSpPr/>
        <p:nvPr/>
      </p:nvGrpSpPr>
      <p:grpSpPr>
        <a:xfrm>
          <a:off x="0" y="0"/>
          <a:ext cx="0" cy="0"/>
          <a:chOff x="0" y="0"/>
          <a:chExt cx="0" cy="0"/>
        </a:xfrm>
      </p:grpSpPr>
      <p:sp>
        <p:nvSpPr>
          <p:cNvPr id="1703" name="Google Shape;1703;g1034e70190a_0_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4" name="Google Shape;1704;g1034e70190a_0_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1034e70190a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1034e70190a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g1034e70190a_0_2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9" name="Google Shape;3299;g1034e70190a_0_2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09600" y="1150825"/>
            <a:ext cx="4252200" cy="23955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609600" y="3546275"/>
            <a:ext cx="4252200" cy="446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514775" y="292625"/>
            <a:ext cx="81144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8" name="Google Shape;18;p4"/>
          <p:cNvSpPr txBox="1">
            <a:spLocks noGrp="1"/>
          </p:cNvSpPr>
          <p:nvPr>
            <p:ph type="body" idx="1"/>
          </p:nvPr>
        </p:nvSpPr>
        <p:spPr>
          <a:xfrm>
            <a:off x="514775" y="1152475"/>
            <a:ext cx="81144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514775" y="292625"/>
            <a:ext cx="81144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a:lvl1pPr>
            <a:lvl2pPr lvl="1" algn="ctr">
              <a:spcBef>
                <a:spcPts val="0"/>
              </a:spcBef>
              <a:spcAft>
                <a:spcPts val="0"/>
              </a:spcAft>
              <a:buSzPts val="2500"/>
              <a:buNone/>
              <a:defRPr/>
            </a:lvl2pPr>
            <a:lvl3pPr lvl="2" algn="ctr">
              <a:spcBef>
                <a:spcPts val="0"/>
              </a:spcBef>
              <a:spcAft>
                <a:spcPts val="0"/>
              </a:spcAft>
              <a:buSzPts val="2500"/>
              <a:buNone/>
              <a:defRPr/>
            </a:lvl3pPr>
            <a:lvl4pPr lvl="3" algn="ctr">
              <a:spcBef>
                <a:spcPts val="0"/>
              </a:spcBef>
              <a:spcAft>
                <a:spcPts val="0"/>
              </a:spcAft>
              <a:buSzPts val="2500"/>
              <a:buNone/>
              <a:defRPr/>
            </a:lvl4pPr>
            <a:lvl5pPr lvl="4" algn="ctr">
              <a:spcBef>
                <a:spcPts val="0"/>
              </a:spcBef>
              <a:spcAft>
                <a:spcPts val="0"/>
              </a:spcAft>
              <a:buSzPts val="2500"/>
              <a:buNone/>
              <a:defRPr/>
            </a:lvl5pPr>
            <a:lvl6pPr lvl="5" algn="ctr">
              <a:spcBef>
                <a:spcPts val="0"/>
              </a:spcBef>
              <a:spcAft>
                <a:spcPts val="0"/>
              </a:spcAft>
              <a:buSzPts val="2500"/>
              <a:buNone/>
              <a:defRPr/>
            </a:lvl6pPr>
            <a:lvl7pPr lvl="6" algn="ctr">
              <a:spcBef>
                <a:spcPts val="0"/>
              </a:spcBef>
              <a:spcAft>
                <a:spcPts val="0"/>
              </a:spcAft>
              <a:buSzPts val="2500"/>
              <a:buNone/>
              <a:defRPr/>
            </a:lvl7pPr>
            <a:lvl8pPr lvl="7" algn="ctr">
              <a:spcBef>
                <a:spcPts val="0"/>
              </a:spcBef>
              <a:spcAft>
                <a:spcPts val="0"/>
              </a:spcAft>
              <a:buSzPts val="2500"/>
              <a:buNone/>
              <a:defRPr/>
            </a:lvl8pPr>
            <a:lvl9pPr lvl="8" algn="ctr">
              <a:spcBef>
                <a:spcPts val="0"/>
              </a:spcBef>
              <a:spcAft>
                <a:spcPts val="0"/>
              </a:spcAft>
              <a:buSzPts val="25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4775" y="292625"/>
            <a:ext cx="81144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1pPr>
            <a:lvl2pPr lvl="1"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2pPr>
            <a:lvl3pPr lvl="2"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3pPr>
            <a:lvl4pPr lvl="3"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4pPr>
            <a:lvl5pPr lvl="4"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5pPr>
            <a:lvl6pPr lvl="5"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6pPr>
            <a:lvl7pPr lvl="6"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7pPr>
            <a:lvl8pPr lvl="7"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8pPr>
            <a:lvl9pPr lvl="8" algn="ctr">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9pPr>
          </a:lstStyle>
          <a:p>
            <a:endParaRPr/>
          </a:p>
        </p:txBody>
      </p:sp>
      <p:sp>
        <p:nvSpPr>
          <p:cNvPr id="7" name="Google Shape;7;p1"/>
          <p:cNvSpPr txBox="1">
            <a:spLocks noGrp="1"/>
          </p:cNvSpPr>
          <p:nvPr>
            <p:ph type="body" idx="1"/>
          </p:nvPr>
        </p:nvSpPr>
        <p:spPr>
          <a:xfrm>
            <a:off x="514775" y="1152475"/>
            <a:ext cx="81144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8" Type="http://schemas.openxmlformats.org/officeDocument/2006/relationships/hyperlink" Target="https://huggingface.co/METEoRS/berturk_model_isoffensive/tree/main" TargetMode="External"/><Relationship Id="rId3" Type="http://schemas.openxmlformats.org/officeDocument/2006/relationships/hyperlink" Target="https://dergipark.org.tr/en/download/article-file/1939536" TargetMode="External"/><Relationship Id="rId7" Type="http://schemas.openxmlformats.org/officeDocument/2006/relationships/hyperlink" Target="https://huggingface.co/METEoRS/berturk_model_insult/tree/main" TargetMode="External"/><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hyperlink" Target="https://ceur-ws.org/Vol-3159/T1-30.pdf" TargetMode="External"/><Relationship Id="rId5" Type="http://schemas.openxmlformats.org/officeDocument/2006/relationships/hyperlink" Target="https://aclanthology.org/W17-1101.pdf" TargetMode="External"/><Relationship Id="rId4" Type="http://schemas.openxmlformats.org/officeDocument/2006/relationships/hyperlink" Target="https://ojs.aaai.org/index.php/ICWSM/article/view/14955/14805" TargetMode="External"/><Relationship Id="rId9" Type="http://schemas.openxmlformats.org/officeDocument/2006/relationships/hyperlink" Target="https://github.com/METEoRS-Team/TEKNOFEST2023"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5"/>
          <p:cNvSpPr txBox="1">
            <a:spLocks noGrp="1"/>
          </p:cNvSpPr>
          <p:nvPr>
            <p:ph type="ctrTitle"/>
          </p:nvPr>
        </p:nvSpPr>
        <p:spPr>
          <a:xfrm>
            <a:off x="247554" y="912763"/>
            <a:ext cx="4252200" cy="23955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br>
              <a:rPr lang="tr-TR" dirty="0"/>
            </a:br>
            <a:r>
              <a:rPr lang="tr-TR" dirty="0"/>
              <a:t>Türkçe Doğal Dil İşleme Yarışması</a:t>
            </a:r>
            <a:br>
              <a:rPr lang="tr-TR" dirty="0"/>
            </a:br>
            <a:endParaRPr dirty="0"/>
          </a:p>
        </p:txBody>
      </p:sp>
      <p:sp>
        <p:nvSpPr>
          <p:cNvPr id="59" name="Google Shape;59;p15"/>
          <p:cNvSpPr txBox="1">
            <a:spLocks noGrp="1"/>
          </p:cNvSpPr>
          <p:nvPr>
            <p:ph type="subTitle" idx="1"/>
          </p:nvPr>
        </p:nvSpPr>
        <p:spPr>
          <a:xfrm>
            <a:off x="274115" y="3196337"/>
            <a:ext cx="4252200" cy="653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NEÜ Kapsül </a:t>
            </a:r>
            <a:r>
              <a:rPr lang="tr-TR" dirty="0" err="1"/>
              <a:t>METEoRS</a:t>
            </a:r>
            <a:r>
              <a:rPr lang="tr-TR" dirty="0"/>
              <a:t> Takımı</a:t>
            </a:r>
          </a:p>
          <a:p>
            <a:pPr marL="0" lvl="0" indent="0" algn="l" rtl="0">
              <a:spcBef>
                <a:spcPts val="0"/>
              </a:spcBef>
              <a:spcAft>
                <a:spcPts val="0"/>
              </a:spcAft>
              <a:buNone/>
            </a:pPr>
            <a:r>
              <a:rPr lang="tr-TR" dirty="0"/>
              <a:t>Mentor: Enes Bulut</a:t>
            </a:r>
            <a:endParaRPr dirty="0"/>
          </a:p>
        </p:txBody>
      </p:sp>
      <p:sp>
        <p:nvSpPr>
          <p:cNvPr id="60" name="Google Shape;60;p15"/>
          <p:cNvSpPr/>
          <p:nvPr/>
        </p:nvSpPr>
        <p:spPr>
          <a:xfrm>
            <a:off x="6850801" y="2914633"/>
            <a:ext cx="1738972" cy="1021672"/>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5"/>
          <p:cNvGrpSpPr/>
          <p:nvPr/>
        </p:nvGrpSpPr>
        <p:grpSpPr>
          <a:xfrm>
            <a:off x="4445259" y="1761916"/>
            <a:ext cx="1801298" cy="2313940"/>
            <a:chOff x="2616388" y="1504175"/>
            <a:chExt cx="2082425" cy="2675075"/>
          </a:xfrm>
        </p:grpSpPr>
        <p:sp>
          <p:nvSpPr>
            <p:cNvPr id="62" name="Google Shape;62;p15"/>
            <p:cNvSpPr/>
            <p:nvPr/>
          </p:nvSpPr>
          <p:spPr>
            <a:xfrm>
              <a:off x="2616688" y="3345475"/>
              <a:ext cx="1897575" cy="833775"/>
            </a:xfrm>
            <a:custGeom>
              <a:avLst/>
              <a:gdLst/>
              <a:ahLst/>
              <a:cxnLst/>
              <a:rect l="l" t="t" r="r" b="b"/>
              <a:pathLst>
                <a:path w="75903" h="33351" extrusionOk="0">
                  <a:moveTo>
                    <a:pt x="0" y="1"/>
                  </a:moveTo>
                  <a:lnTo>
                    <a:pt x="0" y="989"/>
                  </a:lnTo>
                  <a:cubicBezTo>
                    <a:pt x="0" y="1108"/>
                    <a:pt x="72" y="1215"/>
                    <a:pt x="191" y="1275"/>
                  </a:cubicBezTo>
                  <a:lnTo>
                    <a:pt x="55472" y="33195"/>
                  </a:lnTo>
                  <a:cubicBezTo>
                    <a:pt x="55829" y="33350"/>
                    <a:pt x="56246" y="33338"/>
                    <a:pt x="56591" y="33148"/>
                  </a:cubicBezTo>
                  <a:lnTo>
                    <a:pt x="75629" y="22158"/>
                  </a:lnTo>
                  <a:cubicBezTo>
                    <a:pt x="75784" y="22087"/>
                    <a:pt x="75879" y="21944"/>
                    <a:pt x="75903" y="21789"/>
                  </a:cubicBezTo>
                  <a:lnTo>
                    <a:pt x="75903" y="2080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616388" y="3057550"/>
              <a:ext cx="1897875" cy="1095775"/>
            </a:xfrm>
            <a:custGeom>
              <a:avLst/>
              <a:gdLst/>
              <a:ahLst/>
              <a:cxnLst/>
              <a:rect l="l" t="t" r="r" b="b"/>
              <a:pathLst>
                <a:path w="75915" h="43831" extrusionOk="0">
                  <a:moveTo>
                    <a:pt x="19950" y="0"/>
                  </a:moveTo>
                  <a:cubicBezTo>
                    <a:pt x="19729" y="0"/>
                    <a:pt x="19496" y="55"/>
                    <a:pt x="19312" y="159"/>
                  </a:cubicBezTo>
                  <a:lnTo>
                    <a:pt x="274" y="11149"/>
                  </a:lnTo>
                  <a:cubicBezTo>
                    <a:pt x="120" y="11220"/>
                    <a:pt x="24" y="11351"/>
                    <a:pt x="0" y="11518"/>
                  </a:cubicBezTo>
                  <a:cubicBezTo>
                    <a:pt x="12" y="11637"/>
                    <a:pt x="84" y="11744"/>
                    <a:pt x="191" y="11804"/>
                  </a:cubicBezTo>
                  <a:lnTo>
                    <a:pt x="55484" y="43724"/>
                  </a:lnTo>
                  <a:cubicBezTo>
                    <a:pt x="55647" y="43795"/>
                    <a:pt x="55822" y="43831"/>
                    <a:pt x="55998" y="43831"/>
                  </a:cubicBezTo>
                  <a:cubicBezTo>
                    <a:pt x="56207" y="43831"/>
                    <a:pt x="56415" y="43780"/>
                    <a:pt x="56603" y="43677"/>
                  </a:cubicBezTo>
                  <a:lnTo>
                    <a:pt x="75641" y="32687"/>
                  </a:lnTo>
                  <a:cubicBezTo>
                    <a:pt x="75796" y="32616"/>
                    <a:pt x="75891" y="32485"/>
                    <a:pt x="75915" y="32318"/>
                  </a:cubicBezTo>
                  <a:cubicBezTo>
                    <a:pt x="75903" y="32199"/>
                    <a:pt x="75831" y="32080"/>
                    <a:pt x="75724" y="32032"/>
                  </a:cubicBezTo>
                  <a:lnTo>
                    <a:pt x="20432" y="112"/>
                  </a:lnTo>
                  <a:cubicBezTo>
                    <a:pt x="20303" y="37"/>
                    <a:pt x="20131" y="0"/>
                    <a:pt x="1995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3763" y="3070150"/>
              <a:ext cx="1853825" cy="1070400"/>
            </a:xfrm>
            <a:custGeom>
              <a:avLst/>
              <a:gdLst/>
              <a:ahLst/>
              <a:cxnLst/>
              <a:rect l="l" t="t" r="r" b="b"/>
              <a:pathLst>
                <a:path w="74153" h="42816" extrusionOk="0">
                  <a:moveTo>
                    <a:pt x="54841" y="42732"/>
                  </a:moveTo>
                  <a:lnTo>
                    <a:pt x="156" y="11157"/>
                  </a:lnTo>
                  <a:cubicBezTo>
                    <a:pt x="1" y="11073"/>
                    <a:pt x="25" y="10931"/>
                    <a:pt x="191" y="10823"/>
                  </a:cubicBezTo>
                  <a:lnTo>
                    <a:pt x="18741" y="108"/>
                  </a:lnTo>
                  <a:cubicBezTo>
                    <a:pt x="18920" y="13"/>
                    <a:pt x="19134" y="1"/>
                    <a:pt x="19313" y="84"/>
                  </a:cubicBezTo>
                  <a:lnTo>
                    <a:pt x="74010" y="31671"/>
                  </a:lnTo>
                  <a:cubicBezTo>
                    <a:pt x="74153" y="31755"/>
                    <a:pt x="74129" y="31897"/>
                    <a:pt x="73962" y="31993"/>
                  </a:cubicBezTo>
                  <a:lnTo>
                    <a:pt x="55413" y="42708"/>
                  </a:lnTo>
                  <a:cubicBezTo>
                    <a:pt x="55234" y="42815"/>
                    <a:pt x="55020" y="42815"/>
                    <a:pt x="54841" y="4273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15"/>
            <p:cNvGrpSpPr/>
            <p:nvPr/>
          </p:nvGrpSpPr>
          <p:grpSpPr>
            <a:xfrm>
              <a:off x="2723238" y="3123575"/>
              <a:ext cx="1675550" cy="965475"/>
              <a:chOff x="2723238" y="3123575"/>
              <a:chExt cx="1675550" cy="965475"/>
            </a:xfrm>
          </p:grpSpPr>
          <p:sp>
            <p:nvSpPr>
              <p:cNvPr id="66" name="Google Shape;66;p15"/>
              <p:cNvSpPr/>
              <p:nvPr/>
            </p:nvSpPr>
            <p:spPr>
              <a:xfrm>
                <a:off x="3065263" y="3123575"/>
                <a:ext cx="141100" cy="79225"/>
              </a:xfrm>
              <a:custGeom>
                <a:avLst/>
                <a:gdLst/>
                <a:ahLst/>
                <a:cxnLst/>
                <a:rect l="l" t="t" r="r" b="b"/>
                <a:pathLst>
                  <a:path w="5644" h="3169" extrusionOk="0">
                    <a:moveTo>
                      <a:pt x="2190" y="0"/>
                    </a:moveTo>
                    <a:cubicBezTo>
                      <a:pt x="2018" y="0"/>
                      <a:pt x="1846" y="42"/>
                      <a:pt x="1691" y="126"/>
                    </a:cubicBezTo>
                    <a:lnTo>
                      <a:pt x="310" y="924"/>
                    </a:lnTo>
                    <a:cubicBezTo>
                      <a:pt x="36" y="1090"/>
                      <a:pt x="0" y="1328"/>
                      <a:pt x="238" y="1459"/>
                    </a:cubicBezTo>
                    <a:lnTo>
                      <a:pt x="3036" y="3079"/>
                    </a:lnTo>
                    <a:cubicBezTo>
                      <a:pt x="3173" y="3139"/>
                      <a:pt x="3317" y="3169"/>
                      <a:pt x="3460" y="3169"/>
                    </a:cubicBezTo>
                    <a:cubicBezTo>
                      <a:pt x="3629" y="3169"/>
                      <a:pt x="3798" y="3127"/>
                      <a:pt x="3953" y="3043"/>
                    </a:cubicBezTo>
                    <a:lnTo>
                      <a:pt x="5346" y="2233"/>
                    </a:lnTo>
                    <a:cubicBezTo>
                      <a:pt x="5620" y="2067"/>
                      <a:pt x="5644" y="1828"/>
                      <a:pt x="5406" y="1697"/>
                    </a:cubicBezTo>
                    <a:lnTo>
                      <a:pt x="2619" y="90"/>
                    </a:lnTo>
                    <a:cubicBezTo>
                      <a:pt x="2483" y="30"/>
                      <a:pt x="2337" y="0"/>
                      <a:pt x="2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3197713" y="3200100"/>
                <a:ext cx="141100" cy="79200"/>
              </a:xfrm>
              <a:custGeom>
                <a:avLst/>
                <a:gdLst/>
                <a:ahLst/>
                <a:cxnLst/>
                <a:rect l="l" t="t" r="r" b="b"/>
                <a:pathLst>
                  <a:path w="5644" h="3168" extrusionOk="0">
                    <a:moveTo>
                      <a:pt x="2199" y="0"/>
                    </a:moveTo>
                    <a:cubicBezTo>
                      <a:pt x="2023" y="0"/>
                      <a:pt x="1848" y="45"/>
                      <a:pt x="1691" y="137"/>
                    </a:cubicBezTo>
                    <a:lnTo>
                      <a:pt x="310" y="934"/>
                    </a:lnTo>
                    <a:cubicBezTo>
                      <a:pt x="36" y="1089"/>
                      <a:pt x="0" y="1327"/>
                      <a:pt x="239" y="1470"/>
                    </a:cubicBezTo>
                    <a:lnTo>
                      <a:pt x="3036" y="3077"/>
                    </a:lnTo>
                    <a:cubicBezTo>
                      <a:pt x="3173" y="3137"/>
                      <a:pt x="3317" y="3167"/>
                      <a:pt x="3460" y="3167"/>
                    </a:cubicBezTo>
                    <a:cubicBezTo>
                      <a:pt x="3630" y="3167"/>
                      <a:pt x="3798" y="3126"/>
                      <a:pt x="3953" y="3042"/>
                    </a:cubicBezTo>
                    <a:lnTo>
                      <a:pt x="5346" y="2244"/>
                    </a:lnTo>
                    <a:cubicBezTo>
                      <a:pt x="5620" y="2077"/>
                      <a:pt x="5644" y="1839"/>
                      <a:pt x="5406" y="1708"/>
                    </a:cubicBezTo>
                    <a:lnTo>
                      <a:pt x="2620" y="89"/>
                    </a:lnTo>
                    <a:cubicBezTo>
                      <a:pt x="2486" y="30"/>
                      <a:pt x="2342" y="0"/>
                      <a:pt x="2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3330463" y="3276550"/>
                <a:ext cx="140825" cy="79075"/>
              </a:xfrm>
              <a:custGeom>
                <a:avLst/>
                <a:gdLst/>
                <a:ahLst/>
                <a:cxnLst/>
                <a:rect l="l" t="t" r="r" b="b"/>
                <a:pathLst>
                  <a:path w="5633" h="3163" extrusionOk="0">
                    <a:moveTo>
                      <a:pt x="2179" y="1"/>
                    </a:moveTo>
                    <a:cubicBezTo>
                      <a:pt x="2006" y="1"/>
                      <a:pt x="1834" y="43"/>
                      <a:pt x="1679" y="127"/>
                    </a:cubicBezTo>
                    <a:lnTo>
                      <a:pt x="298" y="924"/>
                    </a:lnTo>
                    <a:cubicBezTo>
                      <a:pt x="24" y="1091"/>
                      <a:pt x="1" y="1329"/>
                      <a:pt x="227" y="1460"/>
                    </a:cubicBezTo>
                    <a:lnTo>
                      <a:pt x="3025" y="3067"/>
                    </a:lnTo>
                    <a:cubicBezTo>
                      <a:pt x="3159" y="3132"/>
                      <a:pt x="3300" y="3162"/>
                      <a:pt x="3441" y="3162"/>
                    </a:cubicBezTo>
                    <a:cubicBezTo>
                      <a:pt x="3613" y="3162"/>
                      <a:pt x="3784" y="3117"/>
                      <a:pt x="3942" y="3032"/>
                    </a:cubicBezTo>
                    <a:lnTo>
                      <a:pt x="5335" y="2234"/>
                    </a:lnTo>
                    <a:cubicBezTo>
                      <a:pt x="5608" y="2079"/>
                      <a:pt x="5632" y="1841"/>
                      <a:pt x="5394" y="1698"/>
                    </a:cubicBezTo>
                    <a:lnTo>
                      <a:pt x="2608" y="91"/>
                    </a:lnTo>
                    <a:cubicBezTo>
                      <a:pt x="2472" y="31"/>
                      <a:pt x="2325" y="1"/>
                      <a:pt x="2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3462613" y="3353050"/>
                <a:ext cx="141125" cy="79075"/>
              </a:xfrm>
              <a:custGeom>
                <a:avLst/>
                <a:gdLst/>
                <a:ahLst/>
                <a:cxnLst/>
                <a:rect l="l" t="t" r="r" b="b"/>
                <a:pathLst>
                  <a:path w="5645" h="3163" extrusionOk="0">
                    <a:moveTo>
                      <a:pt x="2191" y="1"/>
                    </a:moveTo>
                    <a:cubicBezTo>
                      <a:pt x="2019" y="1"/>
                      <a:pt x="1846" y="43"/>
                      <a:pt x="1692" y="127"/>
                    </a:cubicBezTo>
                    <a:lnTo>
                      <a:pt x="311" y="924"/>
                    </a:lnTo>
                    <a:cubicBezTo>
                      <a:pt x="37" y="1091"/>
                      <a:pt x="1" y="1329"/>
                      <a:pt x="239" y="1460"/>
                    </a:cubicBezTo>
                    <a:lnTo>
                      <a:pt x="3037" y="3067"/>
                    </a:lnTo>
                    <a:cubicBezTo>
                      <a:pt x="3171" y="3132"/>
                      <a:pt x="3315" y="3162"/>
                      <a:pt x="3458" y="3162"/>
                    </a:cubicBezTo>
                    <a:cubicBezTo>
                      <a:pt x="3634" y="3162"/>
                      <a:pt x="3809" y="3117"/>
                      <a:pt x="3966" y="3032"/>
                    </a:cubicBezTo>
                    <a:lnTo>
                      <a:pt x="5347" y="2234"/>
                    </a:lnTo>
                    <a:cubicBezTo>
                      <a:pt x="5609" y="2079"/>
                      <a:pt x="5645" y="1841"/>
                      <a:pt x="5406" y="1698"/>
                    </a:cubicBezTo>
                    <a:lnTo>
                      <a:pt x="2620" y="91"/>
                    </a:lnTo>
                    <a:cubicBezTo>
                      <a:pt x="2484" y="31"/>
                      <a:pt x="2337" y="1"/>
                      <a:pt x="2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3595388" y="3429425"/>
                <a:ext cx="140800" cy="79200"/>
              </a:xfrm>
              <a:custGeom>
                <a:avLst/>
                <a:gdLst/>
                <a:ahLst/>
                <a:cxnLst/>
                <a:rect l="l" t="t" r="r" b="b"/>
                <a:pathLst>
                  <a:path w="5632" h="3168" extrusionOk="0">
                    <a:moveTo>
                      <a:pt x="2187" y="1"/>
                    </a:moveTo>
                    <a:cubicBezTo>
                      <a:pt x="2013" y="1"/>
                      <a:pt x="1841" y="46"/>
                      <a:pt x="1691" y="131"/>
                    </a:cubicBezTo>
                    <a:lnTo>
                      <a:pt x="298" y="929"/>
                    </a:lnTo>
                    <a:cubicBezTo>
                      <a:pt x="24" y="1096"/>
                      <a:pt x="0" y="1334"/>
                      <a:pt x="238" y="1465"/>
                    </a:cubicBezTo>
                    <a:lnTo>
                      <a:pt x="3024" y="3072"/>
                    </a:lnTo>
                    <a:cubicBezTo>
                      <a:pt x="3158" y="3137"/>
                      <a:pt x="3302" y="3167"/>
                      <a:pt x="3446" y="3167"/>
                    </a:cubicBezTo>
                    <a:cubicBezTo>
                      <a:pt x="3621" y="3167"/>
                      <a:pt x="3796" y="3122"/>
                      <a:pt x="3953" y="3037"/>
                    </a:cubicBezTo>
                    <a:lnTo>
                      <a:pt x="5334" y="2239"/>
                    </a:lnTo>
                    <a:cubicBezTo>
                      <a:pt x="5608" y="2084"/>
                      <a:pt x="5632" y="1846"/>
                      <a:pt x="5406" y="1703"/>
                    </a:cubicBezTo>
                    <a:lnTo>
                      <a:pt x="2608" y="96"/>
                    </a:lnTo>
                    <a:cubicBezTo>
                      <a:pt x="2474" y="31"/>
                      <a:pt x="2330" y="1"/>
                      <a:pt x="2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3727838" y="3505775"/>
                <a:ext cx="141100" cy="79325"/>
              </a:xfrm>
              <a:custGeom>
                <a:avLst/>
                <a:gdLst/>
                <a:ahLst/>
                <a:cxnLst/>
                <a:rect l="l" t="t" r="r" b="b"/>
                <a:pathLst>
                  <a:path w="5644" h="3173" extrusionOk="0">
                    <a:moveTo>
                      <a:pt x="2188" y="1"/>
                    </a:moveTo>
                    <a:cubicBezTo>
                      <a:pt x="2014" y="1"/>
                      <a:pt x="1842" y="46"/>
                      <a:pt x="1691" y="137"/>
                    </a:cubicBezTo>
                    <a:lnTo>
                      <a:pt x="298" y="935"/>
                    </a:lnTo>
                    <a:cubicBezTo>
                      <a:pt x="24" y="1090"/>
                      <a:pt x="0" y="1328"/>
                      <a:pt x="239" y="1471"/>
                    </a:cubicBezTo>
                    <a:lnTo>
                      <a:pt x="3025" y="3078"/>
                    </a:lnTo>
                    <a:cubicBezTo>
                      <a:pt x="3159" y="3142"/>
                      <a:pt x="3302" y="3173"/>
                      <a:pt x="3446" y="3173"/>
                    </a:cubicBezTo>
                    <a:cubicBezTo>
                      <a:pt x="3621" y="3173"/>
                      <a:pt x="3796" y="3128"/>
                      <a:pt x="3953" y="3042"/>
                    </a:cubicBezTo>
                    <a:lnTo>
                      <a:pt x="5334" y="2245"/>
                    </a:lnTo>
                    <a:cubicBezTo>
                      <a:pt x="5608" y="2090"/>
                      <a:pt x="5644" y="1852"/>
                      <a:pt x="5406" y="1709"/>
                    </a:cubicBezTo>
                    <a:lnTo>
                      <a:pt x="2608" y="90"/>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3860288" y="3582425"/>
                <a:ext cx="141125" cy="79175"/>
              </a:xfrm>
              <a:custGeom>
                <a:avLst/>
                <a:gdLst/>
                <a:ahLst/>
                <a:cxnLst/>
                <a:rect l="l" t="t" r="r" b="b"/>
                <a:pathLst>
                  <a:path w="5645" h="3167" extrusionOk="0">
                    <a:moveTo>
                      <a:pt x="2188" y="1"/>
                    </a:moveTo>
                    <a:cubicBezTo>
                      <a:pt x="2014" y="1"/>
                      <a:pt x="1842" y="46"/>
                      <a:pt x="1691" y="131"/>
                    </a:cubicBezTo>
                    <a:lnTo>
                      <a:pt x="298" y="929"/>
                    </a:lnTo>
                    <a:cubicBezTo>
                      <a:pt x="25" y="1084"/>
                      <a:pt x="1" y="1322"/>
                      <a:pt x="239" y="1465"/>
                    </a:cubicBezTo>
                    <a:lnTo>
                      <a:pt x="3025" y="3072"/>
                    </a:lnTo>
                    <a:cubicBezTo>
                      <a:pt x="3159" y="3136"/>
                      <a:pt x="3303" y="3167"/>
                      <a:pt x="3446" y="3167"/>
                    </a:cubicBezTo>
                    <a:cubicBezTo>
                      <a:pt x="3621" y="3167"/>
                      <a:pt x="3796" y="3121"/>
                      <a:pt x="3954" y="3036"/>
                    </a:cubicBezTo>
                    <a:lnTo>
                      <a:pt x="5335" y="2239"/>
                    </a:lnTo>
                    <a:cubicBezTo>
                      <a:pt x="5609" y="2084"/>
                      <a:pt x="5644" y="1846"/>
                      <a:pt x="5406" y="1703"/>
                    </a:cubicBezTo>
                    <a:lnTo>
                      <a:pt x="2608" y="95"/>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3992738" y="3658925"/>
                <a:ext cx="141125" cy="79175"/>
              </a:xfrm>
              <a:custGeom>
                <a:avLst/>
                <a:gdLst/>
                <a:ahLst/>
                <a:cxnLst/>
                <a:rect l="l" t="t" r="r" b="b"/>
                <a:pathLst>
                  <a:path w="5645" h="3167" extrusionOk="0">
                    <a:moveTo>
                      <a:pt x="2192" y="1"/>
                    </a:moveTo>
                    <a:cubicBezTo>
                      <a:pt x="2020" y="1"/>
                      <a:pt x="1849" y="46"/>
                      <a:pt x="1692" y="131"/>
                    </a:cubicBezTo>
                    <a:lnTo>
                      <a:pt x="299" y="929"/>
                    </a:lnTo>
                    <a:cubicBezTo>
                      <a:pt x="25" y="1084"/>
                      <a:pt x="1" y="1322"/>
                      <a:pt x="239" y="1465"/>
                    </a:cubicBezTo>
                    <a:lnTo>
                      <a:pt x="3025" y="3072"/>
                    </a:lnTo>
                    <a:cubicBezTo>
                      <a:pt x="3159" y="3136"/>
                      <a:pt x="3303" y="3167"/>
                      <a:pt x="3446" y="3167"/>
                    </a:cubicBezTo>
                    <a:cubicBezTo>
                      <a:pt x="3622" y="3167"/>
                      <a:pt x="3797" y="3121"/>
                      <a:pt x="3954" y="3036"/>
                    </a:cubicBezTo>
                    <a:lnTo>
                      <a:pt x="5335" y="2239"/>
                    </a:lnTo>
                    <a:cubicBezTo>
                      <a:pt x="5609" y="2084"/>
                      <a:pt x="5645" y="1834"/>
                      <a:pt x="5406" y="1703"/>
                    </a:cubicBezTo>
                    <a:lnTo>
                      <a:pt x="2608" y="95"/>
                    </a:lnTo>
                    <a:cubicBezTo>
                      <a:pt x="2474" y="31"/>
                      <a:pt x="2333" y="1"/>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4125213" y="3735425"/>
                <a:ext cx="141100" cy="79050"/>
              </a:xfrm>
              <a:custGeom>
                <a:avLst/>
                <a:gdLst/>
                <a:ahLst/>
                <a:cxnLst/>
                <a:rect l="l" t="t" r="r" b="b"/>
                <a:pathLst>
                  <a:path w="5644" h="3162" extrusionOk="0">
                    <a:moveTo>
                      <a:pt x="2192" y="0"/>
                    </a:moveTo>
                    <a:cubicBezTo>
                      <a:pt x="2019" y="0"/>
                      <a:pt x="1848" y="46"/>
                      <a:pt x="1691" y="131"/>
                    </a:cubicBezTo>
                    <a:lnTo>
                      <a:pt x="298" y="929"/>
                    </a:lnTo>
                    <a:cubicBezTo>
                      <a:pt x="36" y="1084"/>
                      <a:pt x="0" y="1322"/>
                      <a:pt x="238" y="1464"/>
                    </a:cubicBezTo>
                    <a:lnTo>
                      <a:pt x="3024" y="3072"/>
                    </a:lnTo>
                    <a:cubicBezTo>
                      <a:pt x="3161" y="3132"/>
                      <a:pt x="3307" y="3162"/>
                      <a:pt x="3453" y="3162"/>
                    </a:cubicBezTo>
                    <a:cubicBezTo>
                      <a:pt x="3626" y="3162"/>
                      <a:pt x="3798" y="3120"/>
                      <a:pt x="3953" y="3036"/>
                    </a:cubicBezTo>
                    <a:lnTo>
                      <a:pt x="5334" y="2238"/>
                    </a:lnTo>
                    <a:cubicBezTo>
                      <a:pt x="5608" y="2084"/>
                      <a:pt x="5644" y="1845"/>
                      <a:pt x="5406" y="1703"/>
                    </a:cubicBezTo>
                    <a:lnTo>
                      <a:pt x="2608" y="95"/>
                    </a:lnTo>
                    <a:cubicBezTo>
                      <a:pt x="2474" y="31"/>
                      <a:pt x="2332"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4257663" y="3811925"/>
                <a:ext cx="141125" cy="79050"/>
              </a:xfrm>
              <a:custGeom>
                <a:avLst/>
                <a:gdLst/>
                <a:ahLst/>
                <a:cxnLst/>
                <a:rect l="l" t="t" r="r" b="b"/>
                <a:pathLst>
                  <a:path w="5645" h="3162" extrusionOk="0">
                    <a:moveTo>
                      <a:pt x="2192" y="0"/>
                    </a:moveTo>
                    <a:cubicBezTo>
                      <a:pt x="2020" y="0"/>
                      <a:pt x="1848" y="46"/>
                      <a:pt x="1691" y="131"/>
                    </a:cubicBezTo>
                    <a:lnTo>
                      <a:pt x="310" y="929"/>
                    </a:lnTo>
                    <a:cubicBezTo>
                      <a:pt x="36" y="1083"/>
                      <a:pt x="1" y="1322"/>
                      <a:pt x="239" y="1464"/>
                    </a:cubicBezTo>
                    <a:lnTo>
                      <a:pt x="3037" y="3072"/>
                    </a:lnTo>
                    <a:cubicBezTo>
                      <a:pt x="3168" y="3132"/>
                      <a:pt x="3311" y="3162"/>
                      <a:pt x="3456" y="3162"/>
                    </a:cubicBezTo>
                    <a:cubicBezTo>
                      <a:pt x="3626" y="3162"/>
                      <a:pt x="3799" y="3120"/>
                      <a:pt x="3953" y="3036"/>
                    </a:cubicBezTo>
                    <a:lnTo>
                      <a:pt x="5335" y="2226"/>
                    </a:lnTo>
                    <a:cubicBezTo>
                      <a:pt x="5608" y="2072"/>
                      <a:pt x="5644" y="1833"/>
                      <a:pt x="5406" y="1703"/>
                    </a:cubicBezTo>
                    <a:lnTo>
                      <a:pt x="2608" y="95"/>
                    </a:lnTo>
                    <a:cubicBezTo>
                      <a:pt x="2474" y="31"/>
                      <a:pt x="2333"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968213" y="3176425"/>
                <a:ext cx="145575" cy="82925"/>
              </a:xfrm>
              <a:custGeom>
                <a:avLst/>
                <a:gdLst/>
                <a:ahLst/>
                <a:cxnLst/>
                <a:rect l="l" t="t" r="r" b="b"/>
                <a:pathLst>
                  <a:path w="5823" h="3317" extrusionOk="0">
                    <a:moveTo>
                      <a:pt x="2286" y="1"/>
                    </a:moveTo>
                    <a:cubicBezTo>
                      <a:pt x="2193" y="1"/>
                      <a:pt x="2099" y="25"/>
                      <a:pt x="2013" y="72"/>
                    </a:cubicBezTo>
                    <a:lnTo>
                      <a:pt x="155" y="1143"/>
                    </a:lnTo>
                    <a:cubicBezTo>
                      <a:pt x="13" y="1226"/>
                      <a:pt x="1" y="1346"/>
                      <a:pt x="120" y="1417"/>
                    </a:cubicBezTo>
                    <a:lnTo>
                      <a:pt x="3323" y="3274"/>
                    </a:lnTo>
                    <a:cubicBezTo>
                      <a:pt x="3393" y="3302"/>
                      <a:pt x="3469" y="3316"/>
                      <a:pt x="3546" y="3316"/>
                    </a:cubicBezTo>
                    <a:cubicBezTo>
                      <a:pt x="3636" y="3316"/>
                      <a:pt x="3727" y="3296"/>
                      <a:pt x="3811" y="3251"/>
                    </a:cubicBezTo>
                    <a:lnTo>
                      <a:pt x="5668" y="2179"/>
                    </a:lnTo>
                    <a:cubicBezTo>
                      <a:pt x="5811" y="2096"/>
                      <a:pt x="5823" y="1965"/>
                      <a:pt x="5704" y="1893"/>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886963" y="3223950"/>
                <a:ext cx="201225" cy="114625"/>
              </a:xfrm>
              <a:custGeom>
                <a:avLst/>
                <a:gdLst/>
                <a:ahLst/>
                <a:cxnLst/>
                <a:rect l="l" t="t" r="r" b="b"/>
                <a:pathLst>
                  <a:path w="8049" h="4585" extrusionOk="0">
                    <a:moveTo>
                      <a:pt x="2260" y="1"/>
                    </a:moveTo>
                    <a:cubicBezTo>
                      <a:pt x="2155" y="1"/>
                      <a:pt x="2049" y="25"/>
                      <a:pt x="1953" y="76"/>
                    </a:cubicBezTo>
                    <a:lnTo>
                      <a:pt x="191" y="1100"/>
                    </a:lnTo>
                    <a:cubicBezTo>
                      <a:pt x="24" y="1195"/>
                      <a:pt x="0" y="1338"/>
                      <a:pt x="155" y="1433"/>
                    </a:cubicBezTo>
                    <a:lnTo>
                      <a:pt x="5525" y="4529"/>
                    </a:lnTo>
                    <a:cubicBezTo>
                      <a:pt x="5605" y="4566"/>
                      <a:pt x="5693" y="4584"/>
                      <a:pt x="5780" y="4584"/>
                    </a:cubicBezTo>
                    <a:cubicBezTo>
                      <a:pt x="5887" y="4584"/>
                      <a:pt x="5993" y="4557"/>
                      <a:pt x="6084" y="4505"/>
                    </a:cubicBezTo>
                    <a:lnTo>
                      <a:pt x="7858" y="3481"/>
                    </a:lnTo>
                    <a:cubicBezTo>
                      <a:pt x="8025" y="3386"/>
                      <a:pt x="8049" y="3243"/>
                      <a:pt x="7894" y="3159"/>
                    </a:cubicBezTo>
                    <a:lnTo>
                      <a:pt x="2524" y="52"/>
                    </a:lnTo>
                    <a:cubicBezTo>
                      <a:pt x="2441" y="19"/>
                      <a:pt x="2351"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2805688" y="3271075"/>
                <a:ext cx="217325" cy="124050"/>
              </a:xfrm>
              <a:custGeom>
                <a:avLst/>
                <a:gdLst/>
                <a:ahLst/>
                <a:cxnLst/>
                <a:rect l="l" t="t" r="r" b="b"/>
                <a:pathLst>
                  <a:path w="8693" h="4962" extrusionOk="0">
                    <a:moveTo>
                      <a:pt x="2248" y="0"/>
                    </a:moveTo>
                    <a:cubicBezTo>
                      <a:pt x="2141" y="0"/>
                      <a:pt x="2036" y="27"/>
                      <a:pt x="1942" y="84"/>
                    </a:cubicBezTo>
                    <a:lnTo>
                      <a:pt x="191" y="1096"/>
                    </a:lnTo>
                    <a:cubicBezTo>
                      <a:pt x="13" y="1191"/>
                      <a:pt x="1" y="1346"/>
                      <a:pt x="144" y="1429"/>
                    </a:cubicBezTo>
                    <a:lnTo>
                      <a:pt x="6168" y="4906"/>
                    </a:lnTo>
                    <a:cubicBezTo>
                      <a:pt x="6254" y="4943"/>
                      <a:pt x="6345" y="4961"/>
                      <a:pt x="6435" y="4961"/>
                    </a:cubicBezTo>
                    <a:cubicBezTo>
                      <a:pt x="6544" y="4961"/>
                      <a:pt x="6653" y="4934"/>
                      <a:pt x="6752" y="4882"/>
                    </a:cubicBezTo>
                    <a:lnTo>
                      <a:pt x="8502" y="3882"/>
                    </a:lnTo>
                    <a:cubicBezTo>
                      <a:pt x="8669" y="3775"/>
                      <a:pt x="8692" y="3620"/>
                      <a:pt x="8538" y="3536"/>
                    </a:cubicBezTo>
                    <a:lnTo>
                      <a:pt x="2525" y="60"/>
                    </a:lnTo>
                    <a:cubicBezTo>
                      <a:pt x="2436" y="21"/>
                      <a:pt x="2341" y="0"/>
                      <a:pt x="2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4160638" y="3864775"/>
                <a:ext cx="145575" cy="82900"/>
              </a:xfrm>
              <a:custGeom>
                <a:avLst/>
                <a:gdLst/>
                <a:ahLst/>
                <a:cxnLst/>
                <a:rect l="l" t="t" r="r" b="b"/>
                <a:pathLst>
                  <a:path w="5823" h="3316" extrusionOk="0">
                    <a:moveTo>
                      <a:pt x="2255" y="1"/>
                    </a:moveTo>
                    <a:cubicBezTo>
                      <a:pt x="2170" y="1"/>
                      <a:pt x="2086" y="21"/>
                      <a:pt x="2012" y="65"/>
                    </a:cubicBezTo>
                    <a:lnTo>
                      <a:pt x="155" y="1148"/>
                    </a:lnTo>
                    <a:cubicBezTo>
                      <a:pt x="12" y="1220"/>
                      <a:pt x="0" y="1351"/>
                      <a:pt x="119" y="1422"/>
                    </a:cubicBezTo>
                    <a:lnTo>
                      <a:pt x="3322" y="3268"/>
                    </a:lnTo>
                    <a:cubicBezTo>
                      <a:pt x="3393" y="3300"/>
                      <a:pt x="3469" y="3316"/>
                      <a:pt x="3544" y="3316"/>
                    </a:cubicBezTo>
                    <a:cubicBezTo>
                      <a:pt x="3633" y="3316"/>
                      <a:pt x="3721" y="3294"/>
                      <a:pt x="3798" y="3256"/>
                    </a:cubicBezTo>
                    <a:lnTo>
                      <a:pt x="5667" y="2172"/>
                    </a:lnTo>
                    <a:cubicBezTo>
                      <a:pt x="5810" y="2089"/>
                      <a:pt x="5822" y="1970"/>
                      <a:pt x="5691" y="1898"/>
                    </a:cubicBezTo>
                    <a:lnTo>
                      <a:pt x="2489" y="53"/>
                    </a:lnTo>
                    <a:cubicBezTo>
                      <a:pt x="2414" y="19"/>
                      <a:pt x="2334" y="1"/>
                      <a:pt x="2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4023113" y="3879875"/>
                <a:ext cx="200950" cy="114525"/>
              </a:xfrm>
              <a:custGeom>
                <a:avLst/>
                <a:gdLst/>
                <a:ahLst/>
                <a:cxnLst/>
                <a:rect l="l" t="t" r="r" b="b"/>
                <a:pathLst>
                  <a:path w="8038" h="4581" extrusionOk="0">
                    <a:moveTo>
                      <a:pt x="2268" y="0"/>
                    </a:moveTo>
                    <a:cubicBezTo>
                      <a:pt x="2160" y="0"/>
                      <a:pt x="2051" y="28"/>
                      <a:pt x="1953" y="80"/>
                    </a:cubicBezTo>
                    <a:lnTo>
                      <a:pt x="191" y="1092"/>
                    </a:lnTo>
                    <a:cubicBezTo>
                      <a:pt x="24" y="1199"/>
                      <a:pt x="0" y="1342"/>
                      <a:pt x="143" y="1425"/>
                    </a:cubicBezTo>
                    <a:lnTo>
                      <a:pt x="5513" y="4521"/>
                    </a:lnTo>
                    <a:cubicBezTo>
                      <a:pt x="5597" y="4560"/>
                      <a:pt x="5688" y="4581"/>
                      <a:pt x="5780" y="4581"/>
                    </a:cubicBezTo>
                    <a:cubicBezTo>
                      <a:pt x="5885" y="4581"/>
                      <a:pt x="5990" y="4554"/>
                      <a:pt x="6085" y="4497"/>
                    </a:cubicBezTo>
                    <a:lnTo>
                      <a:pt x="7847" y="3485"/>
                    </a:lnTo>
                    <a:cubicBezTo>
                      <a:pt x="8013" y="3390"/>
                      <a:pt x="8037" y="3235"/>
                      <a:pt x="7882" y="3152"/>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925188" y="3917450"/>
                <a:ext cx="217300" cy="123975"/>
              </a:xfrm>
              <a:custGeom>
                <a:avLst/>
                <a:gdLst/>
                <a:ahLst/>
                <a:cxnLst/>
                <a:rect l="l" t="t" r="r" b="b"/>
                <a:pathLst>
                  <a:path w="8692" h="4959" extrusionOk="0">
                    <a:moveTo>
                      <a:pt x="2253" y="1"/>
                    </a:moveTo>
                    <a:cubicBezTo>
                      <a:pt x="2143" y="1"/>
                      <a:pt x="2033" y="31"/>
                      <a:pt x="1929" y="89"/>
                    </a:cubicBezTo>
                    <a:lnTo>
                      <a:pt x="191" y="1089"/>
                    </a:lnTo>
                    <a:cubicBezTo>
                      <a:pt x="12" y="1184"/>
                      <a:pt x="0" y="1351"/>
                      <a:pt x="143" y="1422"/>
                    </a:cubicBezTo>
                    <a:lnTo>
                      <a:pt x="6168" y="4899"/>
                    </a:lnTo>
                    <a:cubicBezTo>
                      <a:pt x="6257" y="4938"/>
                      <a:pt x="6351" y="4959"/>
                      <a:pt x="6445" y="4959"/>
                    </a:cubicBezTo>
                    <a:cubicBezTo>
                      <a:pt x="6551" y="4959"/>
                      <a:pt x="6656" y="4932"/>
                      <a:pt x="6751" y="4875"/>
                    </a:cubicBezTo>
                    <a:lnTo>
                      <a:pt x="8501" y="3875"/>
                    </a:lnTo>
                    <a:cubicBezTo>
                      <a:pt x="8668" y="3780"/>
                      <a:pt x="8692" y="3625"/>
                      <a:pt x="8537" y="3542"/>
                    </a:cubicBezTo>
                    <a:lnTo>
                      <a:pt x="2524" y="65"/>
                    </a:lnTo>
                    <a:cubicBezTo>
                      <a:pt x="2438" y="22"/>
                      <a:pt x="2346" y="1"/>
                      <a:pt x="2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2723238" y="3317650"/>
                <a:ext cx="145875" cy="82975"/>
              </a:xfrm>
              <a:custGeom>
                <a:avLst/>
                <a:gdLst/>
                <a:ahLst/>
                <a:cxnLst/>
                <a:rect l="l" t="t" r="r" b="b"/>
                <a:pathLst>
                  <a:path w="5835" h="3319" extrusionOk="0">
                    <a:moveTo>
                      <a:pt x="2284" y="0"/>
                    </a:moveTo>
                    <a:cubicBezTo>
                      <a:pt x="2201" y="0"/>
                      <a:pt x="2120" y="21"/>
                      <a:pt x="2049" y="66"/>
                    </a:cubicBezTo>
                    <a:lnTo>
                      <a:pt x="156" y="1150"/>
                    </a:lnTo>
                    <a:cubicBezTo>
                      <a:pt x="25" y="1233"/>
                      <a:pt x="1" y="1352"/>
                      <a:pt x="120" y="1412"/>
                    </a:cubicBezTo>
                    <a:lnTo>
                      <a:pt x="3346" y="3281"/>
                    </a:lnTo>
                    <a:cubicBezTo>
                      <a:pt x="3408" y="3307"/>
                      <a:pt x="3474" y="3319"/>
                      <a:pt x="3541" y="3319"/>
                    </a:cubicBezTo>
                    <a:cubicBezTo>
                      <a:pt x="3629" y="3319"/>
                      <a:pt x="3718" y="3298"/>
                      <a:pt x="3799" y="3257"/>
                    </a:cubicBezTo>
                    <a:lnTo>
                      <a:pt x="5680" y="2174"/>
                    </a:lnTo>
                    <a:cubicBezTo>
                      <a:pt x="5823" y="2090"/>
                      <a:pt x="5835" y="1971"/>
                      <a:pt x="5716" y="1912"/>
                    </a:cubicBezTo>
                    <a:lnTo>
                      <a:pt x="2489" y="42"/>
                    </a:lnTo>
                    <a:cubicBezTo>
                      <a:pt x="2424" y="15"/>
                      <a:pt x="2353" y="0"/>
                      <a:pt x="2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829513" y="3378950"/>
                <a:ext cx="145875" cy="83100"/>
              </a:xfrm>
              <a:custGeom>
                <a:avLst/>
                <a:gdLst/>
                <a:ahLst/>
                <a:cxnLst/>
                <a:rect l="l" t="t" r="r" b="b"/>
                <a:pathLst>
                  <a:path w="5835" h="3324" extrusionOk="0">
                    <a:moveTo>
                      <a:pt x="2289" y="1"/>
                    </a:moveTo>
                    <a:cubicBezTo>
                      <a:pt x="2207" y="1"/>
                      <a:pt x="2126" y="22"/>
                      <a:pt x="2048" y="67"/>
                    </a:cubicBezTo>
                    <a:lnTo>
                      <a:pt x="155" y="1150"/>
                    </a:lnTo>
                    <a:cubicBezTo>
                      <a:pt x="24" y="1234"/>
                      <a:pt x="0" y="1353"/>
                      <a:pt x="119" y="1412"/>
                    </a:cubicBezTo>
                    <a:lnTo>
                      <a:pt x="3346" y="3281"/>
                    </a:lnTo>
                    <a:cubicBezTo>
                      <a:pt x="3411" y="3309"/>
                      <a:pt x="3484" y="3324"/>
                      <a:pt x="3557" y="3324"/>
                    </a:cubicBezTo>
                    <a:cubicBezTo>
                      <a:pt x="3642" y="3324"/>
                      <a:pt x="3727" y="3303"/>
                      <a:pt x="3798" y="3258"/>
                    </a:cubicBezTo>
                    <a:lnTo>
                      <a:pt x="5692" y="2174"/>
                    </a:lnTo>
                    <a:cubicBezTo>
                      <a:pt x="5823" y="2091"/>
                      <a:pt x="5834" y="1972"/>
                      <a:pt x="5727" y="1912"/>
                    </a:cubicBezTo>
                    <a:lnTo>
                      <a:pt x="2501" y="43"/>
                    </a:lnTo>
                    <a:cubicBezTo>
                      <a:pt x="2430" y="16"/>
                      <a:pt x="2359" y="1"/>
                      <a:pt x="2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935763" y="3440275"/>
                <a:ext cx="145875" cy="83100"/>
              </a:xfrm>
              <a:custGeom>
                <a:avLst/>
                <a:gdLst/>
                <a:ahLst/>
                <a:cxnLst/>
                <a:rect l="l" t="t" r="r" b="b"/>
                <a:pathLst>
                  <a:path w="5835" h="3324" extrusionOk="0">
                    <a:moveTo>
                      <a:pt x="2284" y="1"/>
                    </a:moveTo>
                    <a:cubicBezTo>
                      <a:pt x="2201" y="1"/>
                      <a:pt x="2120" y="21"/>
                      <a:pt x="2049" y="66"/>
                    </a:cubicBezTo>
                    <a:lnTo>
                      <a:pt x="156" y="1150"/>
                    </a:lnTo>
                    <a:cubicBezTo>
                      <a:pt x="25" y="1233"/>
                      <a:pt x="1" y="1352"/>
                      <a:pt x="120" y="1412"/>
                    </a:cubicBezTo>
                    <a:lnTo>
                      <a:pt x="3347" y="3281"/>
                    </a:lnTo>
                    <a:cubicBezTo>
                      <a:pt x="3412" y="3308"/>
                      <a:pt x="3482" y="3323"/>
                      <a:pt x="3553" y="3323"/>
                    </a:cubicBezTo>
                    <a:cubicBezTo>
                      <a:pt x="3637" y="3323"/>
                      <a:pt x="3722" y="3303"/>
                      <a:pt x="3799" y="3257"/>
                    </a:cubicBezTo>
                    <a:lnTo>
                      <a:pt x="5692" y="2174"/>
                    </a:lnTo>
                    <a:cubicBezTo>
                      <a:pt x="5823" y="2091"/>
                      <a:pt x="5835" y="1971"/>
                      <a:pt x="5716" y="1912"/>
                    </a:cubicBezTo>
                    <a:lnTo>
                      <a:pt x="2489" y="43"/>
                    </a:lnTo>
                    <a:cubicBezTo>
                      <a:pt x="2424" y="15"/>
                      <a:pt x="2353" y="1"/>
                      <a:pt x="2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990838" y="3378025"/>
                <a:ext cx="121175" cy="68575"/>
              </a:xfrm>
              <a:custGeom>
                <a:avLst/>
                <a:gdLst/>
                <a:ahLst/>
                <a:cxnLst/>
                <a:rect l="l" t="t" r="r" b="b"/>
                <a:pathLst>
                  <a:path w="4847" h="2743" extrusionOk="0">
                    <a:moveTo>
                      <a:pt x="2257" y="0"/>
                    </a:moveTo>
                    <a:cubicBezTo>
                      <a:pt x="2146" y="0"/>
                      <a:pt x="2034" y="28"/>
                      <a:pt x="1929" y="80"/>
                    </a:cubicBezTo>
                    <a:lnTo>
                      <a:pt x="191" y="1092"/>
                    </a:lnTo>
                    <a:cubicBezTo>
                      <a:pt x="12" y="1199"/>
                      <a:pt x="1" y="1342"/>
                      <a:pt x="143" y="1437"/>
                    </a:cubicBezTo>
                    <a:lnTo>
                      <a:pt x="2310" y="2687"/>
                    </a:lnTo>
                    <a:cubicBezTo>
                      <a:pt x="2394" y="2724"/>
                      <a:pt x="2484" y="2742"/>
                      <a:pt x="2574" y="2742"/>
                    </a:cubicBezTo>
                    <a:cubicBezTo>
                      <a:pt x="2690" y="2742"/>
                      <a:pt x="2805" y="2712"/>
                      <a:pt x="2906" y="2652"/>
                    </a:cubicBezTo>
                    <a:lnTo>
                      <a:pt x="4656" y="1652"/>
                    </a:lnTo>
                    <a:cubicBezTo>
                      <a:pt x="4823" y="1544"/>
                      <a:pt x="4846" y="1402"/>
                      <a:pt x="4692" y="1306"/>
                    </a:cubicBezTo>
                    <a:lnTo>
                      <a:pt x="2525" y="56"/>
                    </a:lnTo>
                    <a:cubicBezTo>
                      <a:pt x="2439" y="19"/>
                      <a:pt x="2348"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3075663" y="3426925"/>
                <a:ext cx="120875" cy="68500"/>
              </a:xfrm>
              <a:custGeom>
                <a:avLst/>
                <a:gdLst/>
                <a:ahLst/>
                <a:cxnLst/>
                <a:rect l="l" t="t" r="r" b="b"/>
                <a:pathLst>
                  <a:path w="4835" h="2740" extrusionOk="0">
                    <a:moveTo>
                      <a:pt x="2255" y="0"/>
                    </a:moveTo>
                    <a:cubicBezTo>
                      <a:pt x="2146" y="0"/>
                      <a:pt x="2039" y="30"/>
                      <a:pt x="1942" y="89"/>
                    </a:cubicBezTo>
                    <a:lnTo>
                      <a:pt x="191" y="1089"/>
                    </a:lnTo>
                    <a:cubicBezTo>
                      <a:pt x="13" y="1196"/>
                      <a:pt x="1" y="1339"/>
                      <a:pt x="156" y="1434"/>
                    </a:cubicBezTo>
                    <a:lnTo>
                      <a:pt x="2311" y="2684"/>
                    </a:lnTo>
                    <a:cubicBezTo>
                      <a:pt x="2396" y="2722"/>
                      <a:pt x="2487" y="2740"/>
                      <a:pt x="2578" y="2740"/>
                    </a:cubicBezTo>
                    <a:cubicBezTo>
                      <a:pt x="2689" y="2740"/>
                      <a:pt x="2801" y="2713"/>
                      <a:pt x="2906" y="2660"/>
                    </a:cubicBezTo>
                    <a:lnTo>
                      <a:pt x="4644" y="1648"/>
                    </a:lnTo>
                    <a:cubicBezTo>
                      <a:pt x="4823" y="1553"/>
                      <a:pt x="4835" y="1398"/>
                      <a:pt x="4692" y="1315"/>
                    </a:cubicBezTo>
                    <a:lnTo>
                      <a:pt x="2525" y="65"/>
                    </a:lnTo>
                    <a:cubicBezTo>
                      <a:pt x="2438" y="21"/>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3160513" y="3475950"/>
                <a:ext cx="120875" cy="68525"/>
              </a:xfrm>
              <a:custGeom>
                <a:avLst/>
                <a:gdLst/>
                <a:ahLst/>
                <a:cxnLst/>
                <a:rect l="l" t="t" r="r" b="b"/>
                <a:pathLst>
                  <a:path w="4835" h="2741" extrusionOk="0">
                    <a:moveTo>
                      <a:pt x="2258" y="1"/>
                    </a:moveTo>
                    <a:cubicBezTo>
                      <a:pt x="2148" y="1"/>
                      <a:pt x="2039" y="28"/>
                      <a:pt x="1941" y="80"/>
                    </a:cubicBezTo>
                    <a:lnTo>
                      <a:pt x="191" y="1092"/>
                    </a:lnTo>
                    <a:cubicBezTo>
                      <a:pt x="24" y="1187"/>
                      <a:pt x="0" y="1342"/>
                      <a:pt x="155" y="1426"/>
                    </a:cubicBezTo>
                    <a:lnTo>
                      <a:pt x="2322" y="2676"/>
                    </a:lnTo>
                    <a:cubicBezTo>
                      <a:pt x="2403" y="2719"/>
                      <a:pt x="2495" y="2740"/>
                      <a:pt x="2587" y="2740"/>
                    </a:cubicBezTo>
                    <a:cubicBezTo>
                      <a:pt x="2697" y="2740"/>
                      <a:pt x="2808" y="2710"/>
                      <a:pt x="2905" y="2652"/>
                    </a:cubicBezTo>
                    <a:lnTo>
                      <a:pt x="4644" y="1652"/>
                    </a:lnTo>
                    <a:cubicBezTo>
                      <a:pt x="4822" y="1545"/>
                      <a:pt x="4834" y="1402"/>
                      <a:pt x="4691" y="1306"/>
                    </a:cubicBezTo>
                    <a:lnTo>
                      <a:pt x="2524" y="56"/>
                    </a:lnTo>
                    <a:cubicBezTo>
                      <a:pt x="2438" y="19"/>
                      <a:pt x="2348"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3245338" y="3524850"/>
                <a:ext cx="121175" cy="68500"/>
              </a:xfrm>
              <a:custGeom>
                <a:avLst/>
                <a:gdLst/>
                <a:ahLst/>
                <a:cxnLst/>
                <a:rect l="l" t="t" r="r" b="b"/>
                <a:pathLst>
                  <a:path w="4847" h="2740" extrusionOk="0">
                    <a:moveTo>
                      <a:pt x="2257" y="0"/>
                    </a:moveTo>
                    <a:cubicBezTo>
                      <a:pt x="2146" y="0"/>
                      <a:pt x="2038" y="30"/>
                      <a:pt x="1941" y="89"/>
                    </a:cubicBezTo>
                    <a:lnTo>
                      <a:pt x="191" y="1101"/>
                    </a:lnTo>
                    <a:cubicBezTo>
                      <a:pt x="24" y="1196"/>
                      <a:pt x="0" y="1351"/>
                      <a:pt x="155" y="1434"/>
                    </a:cubicBezTo>
                    <a:lnTo>
                      <a:pt x="2322" y="2684"/>
                    </a:lnTo>
                    <a:cubicBezTo>
                      <a:pt x="2408" y="2722"/>
                      <a:pt x="2498" y="2740"/>
                      <a:pt x="2588" y="2740"/>
                    </a:cubicBezTo>
                    <a:cubicBezTo>
                      <a:pt x="2698" y="2740"/>
                      <a:pt x="2807" y="2713"/>
                      <a:pt x="2906" y="2660"/>
                    </a:cubicBezTo>
                    <a:lnTo>
                      <a:pt x="4656" y="1648"/>
                    </a:lnTo>
                    <a:cubicBezTo>
                      <a:pt x="4822" y="1553"/>
                      <a:pt x="4846" y="1398"/>
                      <a:pt x="4691" y="1315"/>
                    </a:cubicBezTo>
                    <a:lnTo>
                      <a:pt x="2536" y="65"/>
                    </a:lnTo>
                    <a:cubicBezTo>
                      <a:pt x="2444" y="21"/>
                      <a:pt x="2349"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3330463" y="3573950"/>
                <a:ext cx="120875" cy="68525"/>
              </a:xfrm>
              <a:custGeom>
                <a:avLst/>
                <a:gdLst/>
                <a:ahLst/>
                <a:cxnLst/>
                <a:rect l="l" t="t" r="r" b="b"/>
                <a:pathLst>
                  <a:path w="4835" h="2741" extrusionOk="0">
                    <a:moveTo>
                      <a:pt x="2250" y="1"/>
                    </a:moveTo>
                    <a:cubicBezTo>
                      <a:pt x="2138" y="1"/>
                      <a:pt x="2027" y="31"/>
                      <a:pt x="1929" y="89"/>
                    </a:cubicBezTo>
                    <a:lnTo>
                      <a:pt x="191" y="1089"/>
                    </a:lnTo>
                    <a:cubicBezTo>
                      <a:pt x="12" y="1196"/>
                      <a:pt x="1" y="1339"/>
                      <a:pt x="143" y="1435"/>
                    </a:cubicBezTo>
                    <a:lnTo>
                      <a:pt x="2310" y="2685"/>
                    </a:lnTo>
                    <a:cubicBezTo>
                      <a:pt x="2396" y="2722"/>
                      <a:pt x="2487" y="2740"/>
                      <a:pt x="2577" y="2740"/>
                    </a:cubicBezTo>
                    <a:cubicBezTo>
                      <a:pt x="2687" y="2740"/>
                      <a:pt x="2796" y="2713"/>
                      <a:pt x="2894" y="2661"/>
                    </a:cubicBezTo>
                    <a:lnTo>
                      <a:pt x="4644" y="1649"/>
                    </a:lnTo>
                    <a:cubicBezTo>
                      <a:pt x="4811" y="1554"/>
                      <a:pt x="4835" y="1399"/>
                      <a:pt x="4680" y="1316"/>
                    </a:cubicBezTo>
                    <a:lnTo>
                      <a:pt x="2525" y="65"/>
                    </a:lnTo>
                    <a:cubicBezTo>
                      <a:pt x="2438" y="22"/>
                      <a:pt x="2344" y="1"/>
                      <a:pt x="2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3415288" y="3623000"/>
                <a:ext cx="120875" cy="68500"/>
              </a:xfrm>
              <a:custGeom>
                <a:avLst/>
                <a:gdLst/>
                <a:ahLst/>
                <a:cxnLst/>
                <a:rect l="l" t="t" r="r" b="b"/>
                <a:pathLst>
                  <a:path w="4835" h="2740" extrusionOk="0">
                    <a:moveTo>
                      <a:pt x="2259" y="0"/>
                    </a:moveTo>
                    <a:cubicBezTo>
                      <a:pt x="2149" y="0"/>
                      <a:pt x="2040" y="27"/>
                      <a:pt x="1942" y="80"/>
                    </a:cubicBezTo>
                    <a:lnTo>
                      <a:pt x="191" y="1092"/>
                    </a:lnTo>
                    <a:cubicBezTo>
                      <a:pt x="13" y="1187"/>
                      <a:pt x="1" y="1342"/>
                      <a:pt x="144" y="1425"/>
                    </a:cubicBezTo>
                    <a:lnTo>
                      <a:pt x="2311" y="2675"/>
                    </a:lnTo>
                    <a:cubicBezTo>
                      <a:pt x="2398" y="2719"/>
                      <a:pt x="2489" y="2740"/>
                      <a:pt x="2582" y="2740"/>
                    </a:cubicBezTo>
                    <a:cubicBezTo>
                      <a:pt x="2692" y="2740"/>
                      <a:pt x="2802" y="2710"/>
                      <a:pt x="2906" y="2652"/>
                    </a:cubicBezTo>
                    <a:lnTo>
                      <a:pt x="4644" y="1651"/>
                    </a:lnTo>
                    <a:cubicBezTo>
                      <a:pt x="4823" y="1544"/>
                      <a:pt x="4835" y="1401"/>
                      <a:pt x="4692" y="1306"/>
                    </a:cubicBezTo>
                    <a:lnTo>
                      <a:pt x="2525" y="56"/>
                    </a:lnTo>
                    <a:cubicBezTo>
                      <a:pt x="2439" y="18"/>
                      <a:pt x="2349" y="0"/>
                      <a:pt x="22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3500138" y="3672100"/>
                <a:ext cx="120875" cy="68400"/>
              </a:xfrm>
              <a:custGeom>
                <a:avLst/>
                <a:gdLst/>
                <a:ahLst/>
                <a:cxnLst/>
                <a:rect l="l" t="t" r="r" b="b"/>
                <a:pathLst>
                  <a:path w="4835" h="2736" extrusionOk="0">
                    <a:moveTo>
                      <a:pt x="2257" y="1"/>
                    </a:moveTo>
                    <a:cubicBezTo>
                      <a:pt x="2146" y="1"/>
                      <a:pt x="2034" y="28"/>
                      <a:pt x="1929" y="80"/>
                    </a:cubicBezTo>
                    <a:lnTo>
                      <a:pt x="191" y="1092"/>
                    </a:lnTo>
                    <a:cubicBezTo>
                      <a:pt x="12" y="1188"/>
                      <a:pt x="0" y="1342"/>
                      <a:pt x="143" y="1426"/>
                    </a:cubicBezTo>
                    <a:lnTo>
                      <a:pt x="2310" y="2676"/>
                    </a:lnTo>
                    <a:cubicBezTo>
                      <a:pt x="2399" y="2715"/>
                      <a:pt x="2496" y="2736"/>
                      <a:pt x="2593" y="2736"/>
                    </a:cubicBezTo>
                    <a:cubicBezTo>
                      <a:pt x="2702" y="2736"/>
                      <a:pt x="2810" y="2709"/>
                      <a:pt x="2905" y="2652"/>
                    </a:cubicBezTo>
                    <a:lnTo>
                      <a:pt x="4644" y="1640"/>
                    </a:lnTo>
                    <a:cubicBezTo>
                      <a:pt x="4822" y="1545"/>
                      <a:pt x="4834" y="1390"/>
                      <a:pt x="4691" y="1307"/>
                    </a:cubicBezTo>
                    <a:lnTo>
                      <a:pt x="2524" y="57"/>
                    </a:lnTo>
                    <a:cubicBezTo>
                      <a:pt x="2438" y="19"/>
                      <a:pt x="2348" y="1"/>
                      <a:pt x="2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3584963" y="3721000"/>
                <a:ext cx="120875" cy="68525"/>
              </a:xfrm>
              <a:custGeom>
                <a:avLst/>
                <a:gdLst/>
                <a:ahLst/>
                <a:cxnLst/>
                <a:rect l="l" t="t" r="r" b="b"/>
                <a:pathLst>
                  <a:path w="4835" h="2741" extrusionOk="0">
                    <a:moveTo>
                      <a:pt x="2255" y="0"/>
                    </a:moveTo>
                    <a:cubicBezTo>
                      <a:pt x="2146" y="0"/>
                      <a:pt x="2038" y="31"/>
                      <a:pt x="1941" y="89"/>
                    </a:cubicBezTo>
                    <a:lnTo>
                      <a:pt x="191" y="1089"/>
                    </a:lnTo>
                    <a:cubicBezTo>
                      <a:pt x="24" y="1196"/>
                      <a:pt x="0" y="1351"/>
                      <a:pt x="155" y="1434"/>
                    </a:cubicBezTo>
                    <a:lnTo>
                      <a:pt x="2322" y="2684"/>
                    </a:lnTo>
                    <a:cubicBezTo>
                      <a:pt x="2403" y="2722"/>
                      <a:pt x="2493" y="2740"/>
                      <a:pt x="2584" y="2740"/>
                    </a:cubicBezTo>
                    <a:cubicBezTo>
                      <a:pt x="2695" y="2740"/>
                      <a:pt x="2807" y="2713"/>
                      <a:pt x="2906" y="2661"/>
                    </a:cubicBezTo>
                    <a:lnTo>
                      <a:pt x="4656" y="1661"/>
                    </a:lnTo>
                    <a:cubicBezTo>
                      <a:pt x="4822" y="1553"/>
                      <a:pt x="4834" y="1399"/>
                      <a:pt x="4691" y="1315"/>
                    </a:cubicBezTo>
                    <a:lnTo>
                      <a:pt x="2525" y="65"/>
                    </a:lnTo>
                    <a:cubicBezTo>
                      <a:pt x="2438" y="22"/>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3670088" y="3770225"/>
                <a:ext cx="120875" cy="68350"/>
              </a:xfrm>
              <a:custGeom>
                <a:avLst/>
                <a:gdLst/>
                <a:ahLst/>
                <a:cxnLst/>
                <a:rect l="l" t="t" r="r" b="b"/>
                <a:pathLst>
                  <a:path w="4835" h="2734" extrusionOk="0">
                    <a:moveTo>
                      <a:pt x="2246" y="1"/>
                    </a:moveTo>
                    <a:cubicBezTo>
                      <a:pt x="2139" y="1"/>
                      <a:pt x="2031" y="27"/>
                      <a:pt x="1929" y="84"/>
                    </a:cubicBezTo>
                    <a:lnTo>
                      <a:pt x="191" y="1096"/>
                    </a:lnTo>
                    <a:cubicBezTo>
                      <a:pt x="13" y="1192"/>
                      <a:pt x="1" y="1346"/>
                      <a:pt x="143" y="1430"/>
                    </a:cubicBezTo>
                    <a:lnTo>
                      <a:pt x="2310" y="2668"/>
                    </a:lnTo>
                    <a:cubicBezTo>
                      <a:pt x="2400" y="2713"/>
                      <a:pt x="2494" y="2734"/>
                      <a:pt x="2589" y="2734"/>
                    </a:cubicBezTo>
                    <a:cubicBezTo>
                      <a:pt x="2697" y="2734"/>
                      <a:pt x="2805" y="2707"/>
                      <a:pt x="2906" y="2656"/>
                    </a:cubicBezTo>
                    <a:lnTo>
                      <a:pt x="4644" y="1644"/>
                    </a:lnTo>
                    <a:cubicBezTo>
                      <a:pt x="4823" y="1549"/>
                      <a:pt x="4835" y="1394"/>
                      <a:pt x="4692" y="1311"/>
                    </a:cubicBezTo>
                    <a:lnTo>
                      <a:pt x="2525" y="61"/>
                    </a:lnTo>
                    <a:cubicBezTo>
                      <a:pt x="2435" y="22"/>
                      <a:pt x="2341"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3754913" y="3819150"/>
                <a:ext cx="121175" cy="68400"/>
              </a:xfrm>
              <a:custGeom>
                <a:avLst/>
                <a:gdLst/>
                <a:ahLst/>
                <a:cxnLst/>
                <a:rect l="l" t="t" r="r" b="b"/>
                <a:pathLst>
                  <a:path w="4847" h="2736" extrusionOk="0">
                    <a:moveTo>
                      <a:pt x="2264" y="0"/>
                    </a:moveTo>
                    <a:cubicBezTo>
                      <a:pt x="2152" y="0"/>
                      <a:pt x="2040" y="28"/>
                      <a:pt x="1942" y="80"/>
                    </a:cubicBezTo>
                    <a:lnTo>
                      <a:pt x="191" y="1092"/>
                    </a:lnTo>
                    <a:cubicBezTo>
                      <a:pt x="13" y="1187"/>
                      <a:pt x="1" y="1342"/>
                      <a:pt x="144" y="1425"/>
                    </a:cubicBezTo>
                    <a:lnTo>
                      <a:pt x="2311" y="2676"/>
                    </a:lnTo>
                    <a:cubicBezTo>
                      <a:pt x="2400" y="2715"/>
                      <a:pt x="2497" y="2735"/>
                      <a:pt x="2593" y="2735"/>
                    </a:cubicBezTo>
                    <a:cubicBezTo>
                      <a:pt x="2703" y="2735"/>
                      <a:pt x="2811" y="2709"/>
                      <a:pt x="2906" y="2652"/>
                    </a:cubicBezTo>
                    <a:lnTo>
                      <a:pt x="4656" y="1640"/>
                    </a:lnTo>
                    <a:cubicBezTo>
                      <a:pt x="4823" y="1544"/>
                      <a:pt x="4847" y="1390"/>
                      <a:pt x="4692" y="1306"/>
                    </a:cubicBezTo>
                    <a:lnTo>
                      <a:pt x="2525" y="56"/>
                    </a:lnTo>
                    <a:cubicBezTo>
                      <a:pt x="2445" y="19"/>
                      <a:pt x="2355"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3839763" y="3868050"/>
                <a:ext cx="120875" cy="68500"/>
              </a:xfrm>
              <a:custGeom>
                <a:avLst/>
                <a:gdLst/>
                <a:ahLst/>
                <a:cxnLst/>
                <a:rect l="l" t="t" r="r" b="b"/>
                <a:pathLst>
                  <a:path w="4835" h="2740" extrusionOk="0">
                    <a:moveTo>
                      <a:pt x="2254" y="0"/>
                    </a:moveTo>
                    <a:cubicBezTo>
                      <a:pt x="2146" y="0"/>
                      <a:pt x="2038" y="30"/>
                      <a:pt x="1941" y="89"/>
                    </a:cubicBezTo>
                    <a:lnTo>
                      <a:pt x="191" y="1089"/>
                    </a:lnTo>
                    <a:cubicBezTo>
                      <a:pt x="12" y="1196"/>
                      <a:pt x="0" y="1351"/>
                      <a:pt x="155" y="1434"/>
                    </a:cubicBezTo>
                    <a:lnTo>
                      <a:pt x="2310" y="2684"/>
                    </a:lnTo>
                    <a:cubicBezTo>
                      <a:pt x="2396" y="2722"/>
                      <a:pt x="2486" y="2740"/>
                      <a:pt x="2577" y="2740"/>
                    </a:cubicBezTo>
                    <a:cubicBezTo>
                      <a:pt x="2689" y="2740"/>
                      <a:pt x="2801" y="2713"/>
                      <a:pt x="2905" y="2660"/>
                    </a:cubicBezTo>
                    <a:lnTo>
                      <a:pt x="4644" y="1648"/>
                    </a:lnTo>
                    <a:cubicBezTo>
                      <a:pt x="4822" y="1553"/>
                      <a:pt x="4834" y="1398"/>
                      <a:pt x="4691" y="1315"/>
                    </a:cubicBezTo>
                    <a:lnTo>
                      <a:pt x="2524" y="65"/>
                    </a:lnTo>
                    <a:cubicBezTo>
                      <a:pt x="2437" y="21"/>
                      <a:pt x="2346" y="0"/>
                      <a:pt x="2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3057813" y="3322350"/>
                <a:ext cx="123550" cy="69900"/>
              </a:xfrm>
              <a:custGeom>
                <a:avLst/>
                <a:gdLst/>
                <a:ahLst/>
                <a:cxnLst/>
                <a:rect l="l" t="t" r="r" b="b"/>
                <a:pathLst>
                  <a:path w="4942" h="2796" extrusionOk="0">
                    <a:moveTo>
                      <a:pt x="2263" y="1"/>
                    </a:moveTo>
                    <a:cubicBezTo>
                      <a:pt x="2157" y="1"/>
                      <a:pt x="2051" y="28"/>
                      <a:pt x="1953" y="81"/>
                    </a:cubicBezTo>
                    <a:lnTo>
                      <a:pt x="191" y="1104"/>
                    </a:lnTo>
                    <a:cubicBezTo>
                      <a:pt x="24" y="1200"/>
                      <a:pt x="0" y="1355"/>
                      <a:pt x="143" y="1438"/>
                    </a:cubicBezTo>
                    <a:lnTo>
                      <a:pt x="2417" y="2736"/>
                    </a:lnTo>
                    <a:cubicBezTo>
                      <a:pt x="2501" y="2775"/>
                      <a:pt x="2593" y="2795"/>
                      <a:pt x="2683" y="2795"/>
                    </a:cubicBezTo>
                    <a:cubicBezTo>
                      <a:pt x="2786" y="2795"/>
                      <a:pt x="2888" y="2769"/>
                      <a:pt x="2977" y="2712"/>
                    </a:cubicBezTo>
                    <a:lnTo>
                      <a:pt x="4751" y="1700"/>
                    </a:lnTo>
                    <a:cubicBezTo>
                      <a:pt x="4918" y="1605"/>
                      <a:pt x="4942" y="1450"/>
                      <a:pt x="4787" y="1366"/>
                    </a:cubicBezTo>
                    <a:lnTo>
                      <a:pt x="2525" y="57"/>
                    </a:lnTo>
                    <a:cubicBezTo>
                      <a:pt x="2439" y="19"/>
                      <a:pt x="235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3145313" y="3372975"/>
                <a:ext cx="123550" cy="69775"/>
              </a:xfrm>
              <a:custGeom>
                <a:avLst/>
                <a:gdLst/>
                <a:ahLst/>
                <a:cxnLst/>
                <a:rect l="l" t="t" r="r" b="b"/>
                <a:pathLst>
                  <a:path w="4942" h="2791" extrusionOk="0">
                    <a:moveTo>
                      <a:pt x="2269" y="0"/>
                    </a:moveTo>
                    <a:cubicBezTo>
                      <a:pt x="2161" y="0"/>
                      <a:pt x="2052" y="27"/>
                      <a:pt x="1954" y="80"/>
                    </a:cubicBezTo>
                    <a:lnTo>
                      <a:pt x="191" y="1104"/>
                    </a:lnTo>
                    <a:cubicBezTo>
                      <a:pt x="25" y="1199"/>
                      <a:pt x="1" y="1342"/>
                      <a:pt x="144" y="1425"/>
                    </a:cubicBezTo>
                    <a:lnTo>
                      <a:pt x="2418" y="2735"/>
                    </a:lnTo>
                    <a:cubicBezTo>
                      <a:pt x="2498" y="2772"/>
                      <a:pt x="2586" y="2790"/>
                      <a:pt x="2674" y="2790"/>
                    </a:cubicBezTo>
                    <a:cubicBezTo>
                      <a:pt x="2782" y="2790"/>
                      <a:pt x="2891" y="2763"/>
                      <a:pt x="2989" y="2711"/>
                    </a:cubicBezTo>
                    <a:lnTo>
                      <a:pt x="4751" y="1699"/>
                    </a:lnTo>
                    <a:cubicBezTo>
                      <a:pt x="4918" y="1592"/>
                      <a:pt x="4942" y="1449"/>
                      <a:pt x="4787" y="1365"/>
                    </a:cubicBezTo>
                    <a:lnTo>
                      <a:pt x="2525" y="56"/>
                    </a:lnTo>
                    <a:cubicBezTo>
                      <a:pt x="2445" y="18"/>
                      <a:pt x="2357"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232838" y="3423575"/>
                <a:ext cx="123550" cy="69775"/>
              </a:xfrm>
              <a:custGeom>
                <a:avLst/>
                <a:gdLst/>
                <a:ahLst/>
                <a:cxnLst/>
                <a:rect l="l" t="t" r="r" b="b"/>
                <a:pathLst>
                  <a:path w="4942" h="2791" extrusionOk="0">
                    <a:moveTo>
                      <a:pt x="2268" y="0"/>
                    </a:moveTo>
                    <a:cubicBezTo>
                      <a:pt x="2160" y="0"/>
                      <a:pt x="2051" y="27"/>
                      <a:pt x="1953" y="80"/>
                    </a:cubicBezTo>
                    <a:lnTo>
                      <a:pt x="191" y="1104"/>
                    </a:lnTo>
                    <a:cubicBezTo>
                      <a:pt x="24" y="1199"/>
                      <a:pt x="0" y="1342"/>
                      <a:pt x="155" y="1425"/>
                    </a:cubicBezTo>
                    <a:lnTo>
                      <a:pt x="2417" y="2735"/>
                    </a:lnTo>
                    <a:cubicBezTo>
                      <a:pt x="2498" y="2772"/>
                      <a:pt x="2585" y="2790"/>
                      <a:pt x="2674" y="2790"/>
                    </a:cubicBezTo>
                    <a:cubicBezTo>
                      <a:pt x="2782" y="2790"/>
                      <a:pt x="2891" y="2763"/>
                      <a:pt x="2989" y="2711"/>
                    </a:cubicBezTo>
                    <a:lnTo>
                      <a:pt x="4751" y="1699"/>
                    </a:lnTo>
                    <a:cubicBezTo>
                      <a:pt x="4918" y="1592"/>
                      <a:pt x="4941" y="1449"/>
                      <a:pt x="4787" y="1366"/>
                    </a:cubicBezTo>
                    <a:lnTo>
                      <a:pt x="2524" y="56"/>
                    </a:lnTo>
                    <a:cubicBezTo>
                      <a:pt x="2444" y="18"/>
                      <a:pt x="2356"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3320338" y="3474175"/>
                <a:ext cx="123550" cy="69775"/>
              </a:xfrm>
              <a:custGeom>
                <a:avLst/>
                <a:gdLst/>
                <a:ahLst/>
                <a:cxnLst/>
                <a:rect l="l" t="t" r="r" b="b"/>
                <a:pathLst>
                  <a:path w="4942" h="2791" extrusionOk="0">
                    <a:moveTo>
                      <a:pt x="2268" y="0"/>
                    </a:moveTo>
                    <a:cubicBezTo>
                      <a:pt x="2161" y="0"/>
                      <a:pt x="2052" y="27"/>
                      <a:pt x="1953" y="80"/>
                    </a:cubicBezTo>
                    <a:lnTo>
                      <a:pt x="191" y="1104"/>
                    </a:lnTo>
                    <a:cubicBezTo>
                      <a:pt x="25" y="1199"/>
                      <a:pt x="1" y="1342"/>
                      <a:pt x="156" y="1425"/>
                    </a:cubicBezTo>
                    <a:lnTo>
                      <a:pt x="2418" y="2735"/>
                    </a:lnTo>
                    <a:cubicBezTo>
                      <a:pt x="2503" y="2772"/>
                      <a:pt x="2592" y="2791"/>
                      <a:pt x="2679" y="2791"/>
                    </a:cubicBezTo>
                    <a:cubicBezTo>
                      <a:pt x="2786" y="2791"/>
                      <a:pt x="2891" y="2763"/>
                      <a:pt x="2989" y="2711"/>
                    </a:cubicBezTo>
                    <a:lnTo>
                      <a:pt x="4751" y="1699"/>
                    </a:lnTo>
                    <a:cubicBezTo>
                      <a:pt x="4918" y="1604"/>
                      <a:pt x="4942" y="1449"/>
                      <a:pt x="4799" y="1366"/>
                    </a:cubicBezTo>
                    <a:lnTo>
                      <a:pt x="2525" y="56"/>
                    </a:lnTo>
                    <a:cubicBezTo>
                      <a:pt x="2444" y="18"/>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3407863" y="3524775"/>
                <a:ext cx="123550" cy="69775"/>
              </a:xfrm>
              <a:custGeom>
                <a:avLst/>
                <a:gdLst/>
                <a:ahLst/>
                <a:cxnLst/>
                <a:rect l="l" t="t" r="r" b="b"/>
                <a:pathLst>
                  <a:path w="4942" h="2791" extrusionOk="0">
                    <a:moveTo>
                      <a:pt x="2269" y="0"/>
                    </a:moveTo>
                    <a:cubicBezTo>
                      <a:pt x="2162" y="0"/>
                      <a:pt x="2056" y="27"/>
                      <a:pt x="1965" y="80"/>
                    </a:cubicBezTo>
                    <a:lnTo>
                      <a:pt x="191" y="1092"/>
                    </a:lnTo>
                    <a:cubicBezTo>
                      <a:pt x="24" y="1199"/>
                      <a:pt x="0" y="1342"/>
                      <a:pt x="155" y="1425"/>
                    </a:cubicBezTo>
                    <a:lnTo>
                      <a:pt x="2417" y="2735"/>
                    </a:lnTo>
                    <a:cubicBezTo>
                      <a:pt x="2503" y="2772"/>
                      <a:pt x="2591" y="2791"/>
                      <a:pt x="2678" y="2791"/>
                    </a:cubicBezTo>
                    <a:cubicBezTo>
                      <a:pt x="2785" y="2791"/>
                      <a:pt x="2890" y="2763"/>
                      <a:pt x="2989" y="2711"/>
                    </a:cubicBezTo>
                    <a:lnTo>
                      <a:pt x="4751" y="1687"/>
                    </a:lnTo>
                    <a:cubicBezTo>
                      <a:pt x="4929" y="1592"/>
                      <a:pt x="4941" y="1449"/>
                      <a:pt x="4798" y="1366"/>
                    </a:cubicBezTo>
                    <a:lnTo>
                      <a:pt x="2524" y="56"/>
                    </a:lnTo>
                    <a:cubicBezTo>
                      <a:pt x="2444" y="18"/>
                      <a:pt x="2356"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3495663" y="3575275"/>
                <a:ext cx="123250" cy="69875"/>
              </a:xfrm>
              <a:custGeom>
                <a:avLst/>
                <a:gdLst/>
                <a:ahLst/>
                <a:cxnLst/>
                <a:rect l="l" t="t" r="r" b="b"/>
                <a:pathLst>
                  <a:path w="4930" h="2795" extrusionOk="0">
                    <a:moveTo>
                      <a:pt x="2253" y="0"/>
                    </a:moveTo>
                    <a:cubicBezTo>
                      <a:pt x="2150" y="0"/>
                      <a:pt x="2048" y="27"/>
                      <a:pt x="1953" y="84"/>
                    </a:cubicBezTo>
                    <a:lnTo>
                      <a:pt x="191" y="1096"/>
                    </a:lnTo>
                    <a:cubicBezTo>
                      <a:pt x="12" y="1191"/>
                      <a:pt x="1" y="1346"/>
                      <a:pt x="143" y="1429"/>
                    </a:cubicBezTo>
                    <a:lnTo>
                      <a:pt x="2406" y="2739"/>
                    </a:lnTo>
                    <a:cubicBezTo>
                      <a:pt x="2491" y="2776"/>
                      <a:pt x="2582" y="2795"/>
                      <a:pt x="2671" y="2795"/>
                    </a:cubicBezTo>
                    <a:cubicBezTo>
                      <a:pt x="2779" y="2795"/>
                      <a:pt x="2885" y="2767"/>
                      <a:pt x="2977" y="2715"/>
                    </a:cubicBezTo>
                    <a:lnTo>
                      <a:pt x="4751" y="1691"/>
                    </a:lnTo>
                    <a:cubicBezTo>
                      <a:pt x="4918" y="1596"/>
                      <a:pt x="4930" y="1441"/>
                      <a:pt x="4787" y="1370"/>
                    </a:cubicBezTo>
                    <a:lnTo>
                      <a:pt x="2525" y="60"/>
                    </a:lnTo>
                    <a:cubicBezTo>
                      <a:pt x="2435" y="21"/>
                      <a:pt x="2343" y="0"/>
                      <a:pt x="2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3583163" y="3625975"/>
                <a:ext cx="123575" cy="69775"/>
              </a:xfrm>
              <a:custGeom>
                <a:avLst/>
                <a:gdLst/>
                <a:ahLst/>
                <a:cxnLst/>
                <a:rect l="l" t="t" r="r" b="b"/>
                <a:pathLst>
                  <a:path w="4943" h="2791" extrusionOk="0">
                    <a:moveTo>
                      <a:pt x="2264" y="0"/>
                    </a:moveTo>
                    <a:cubicBezTo>
                      <a:pt x="2157" y="0"/>
                      <a:pt x="2052" y="28"/>
                      <a:pt x="1954" y="80"/>
                    </a:cubicBezTo>
                    <a:lnTo>
                      <a:pt x="191" y="1104"/>
                    </a:lnTo>
                    <a:cubicBezTo>
                      <a:pt x="13" y="1199"/>
                      <a:pt x="1" y="1342"/>
                      <a:pt x="144" y="1425"/>
                    </a:cubicBezTo>
                    <a:lnTo>
                      <a:pt x="2418" y="2735"/>
                    </a:lnTo>
                    <a:cubicBezTo>
                      <a:pt x="2498" y="2772"/>
                      <a:pt x="2586" y="2791"/>
                      <a:pt x="2674" y="2791"/>
                    </a:cubicBezTo>
                    <a:cubicBezTo>
                      <a:pt x="2782" y="2791"/>
                      <a:pt x="2891" y="2764"/>
                      <a:pt x="2989" y="2711"/>
                    </a:cubicBezTo>
                    <a:lnTo>
                      <a:pt x="4752" y="1687"/>
                    </a:lnTo>
                    <a:cubicBezTo>
                      <a:pt x="4918" y="1592"/>
                      <a:pt x="4942" y="1437"/>
                      <a:pt x="4799" y="1354"/>
                    </a:cubicBezTo>
                    <a:lnTo>
                      <a:pt x="2525" y="56"/>
                    </a:lnTo>
                    <a:cubicBezTo>
                      <a:pt x="2439" y="19"/>
                      <a:pt x="2351"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3670688" y="3676275"/>
                <a:ext cx="123550" cy="69875"/>
              </a:xfrm>
              <a:custGeom>
                <a:avLst/>
                <a:gdLst/>
                <a:ahLst/>
                <a:cxnLst/>
                <a:rect l="l" t="t" r="r" b="b"/>
                <a:pathLst>
                  <a:path w="4942" h="2795" extrusionOk="0">
                    <a:moveTo>
                      <a:pt x="2268" y="0"/>
                    </a:moveTo>
                    <a:cubicBezTo>
                      <a:pt x="2160" y="0"/>
                      <a:pt x="2051" y="28"/>
                      <a:pt x="1953" y="80"/>
                    </a:cubicBezTo>
                    <a:lnTo>
                      <a:pt x="191" y="1104"/>
                    </a:lnTo>
                    <a:cubicBezTo>
                      <a:pt x="24" y="1199"/>
                      <a:pt x="0" y="1342"/>
                      <a:pt x="143" y="1425"/>
                    </a:cubicBezTo>
                    <a:lnTo>
                      <a:pt x="2417" y="2735"/>
                    </a:lnTo>
                    <a:cubicBezTo>
                      <a:pt x="2501" y="2774"/>
                      <a:pt x="2593" y="2795"/>
                      <a:pt x="2685" y="2795"/>
                    </a:cubicBezTo>
                    <a:cubicBezTo>
                      <a:pt x="2789" y="2795"/>
                      <a:pt x="2894" y="2768"/>
                      <a:pt x="2989" y="2711"/>
                    </a:cubicBezTo>
                    <a:lnTo>
                      <a:pt x="4751" y="1699"/>
                    </a:lnTo>
                    <a:cubicBezTo>
                      <a:pt x="4918" y="1604"/>
                      <a:pt x="4942" y="1449"/>
                      <a:pt x="4787" y="1366"/>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3758188" y="3726875"/>
                <a:ext cx="123550" cy="69925"/>
              </a:xfrm>
              <a:custGeom>
                <a:avLst/>
                <a:gdLst/>
                <a:ahLst/>
                <a:cxnLst/>
                <a:rect l="l" t="t" r="r" b="b"/>
                <a:pathLst>
                  <a:path w="4942" h="2797" extrusionOk="0">
                    <a:moveTo>
                      <a:pt x="2270" y="1"/>
                    </a:moveTo>
                    <a:cubicBezTo>
                      <a:pt x="2163" y="1"/>
                      <a:pt x="2057" y="28"/>
                      <a:pt x="1965" y="80"/>
                    </a:cubicBezTo>
                    <a:lnTo>
                      <a:pt x="191" y="1104"/>
                    </a:lnTo>
                    <a:cubicBezTo>
                      <a:pt x="25" y="1199"/>
                      <a:pt x="1" y="1342"/>
                      <a:pt x="156" y="1426"/>
                    </a:cubicBezTo>
                    <a:lnTo>
                      <a:pt x="2418" y="2735"/>
                    </a:lnTo>
                    <a:cubicBezTo>
                      <a:pt x="2504" y="2775"/>
                      <a:pt x="2599" y="2796"/>
                      <a:pt x="2694" y="2796"/>
                    </a:cubicBezTo>
                    <a:cubicBezTo>
                      <a:pt x="2795" y="2796"/>
                      <a:pt x="2897" y="2772"/>
                      <a:pt x="2989" y="2723"/>
                    </a:cubicBezTo>
                    <a:lnTo>
                      <a:pt x="4751" y="1699"/>
                    </a:lnTo>
                    <a:cubicBezTo>
                      <a:pt x="4918" y="1592"/>
                      <a:pt x="4942" y="1449"/>
                      <a:pt x="4787" y="1366"/>
                    </a:cubicBezTo>
                    <a:lnTo>
                      <a:pt x="2525" y="56"/>
                    </a:lnTo>
                    <a:cubicBezTo>
                      <a:pt x="2445" y="19"/>
                      <a:pt x="2357" y="1"/>
                      <a:pt x="2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3845713" y="3777475"/>
                <a:ext cx="123550" cy="69775"/>
              </a:xfrm>
              <a:custGeom>
                <a:avLst/>
                <a:gdLst/>
                <a:ahLst/>
                <a:cxnLst/>
                <a:rect l="l" t="t" r="r" b="b"/>
                <a:pathLst>
                  <a:path w="4942" h="2791" extrusionOk="0">
                    <a:moveTo>
                      <a:pt x="2268" y="1"/>
                    </a:moveTo>
                    <a:cubicBezTo>
                      <a:pt x="2160" y="1"/>
                      <a:pt x="2051" y="28"/>
                      <a:pt x="1953" y="80"/>
                    </a:cubicBezTo>
                    <a:lnTo>
                      <a:pt x="191" y="1104"/>
                    </a:lnTo>
                    <a:cubicBezTo>
                      <a:pt x="24" y="1199"/>
                      <a:pt x="0" y="1342"/>
                      <a:pt x="155" y="1426"/>
                    </a:cubicBezTo>
                    <a:lnTo>
                      <a:pt x="2417" y="2735"/>
                    </a:lnTo>
                    <a:cubicBezTo>
                      <a:pt x="2498" y="2773"/>
                      <a:pt x="2585" y="2791"/>
                      <a:pt x="2674" y="2791"/>
                    </a:cubicBezTo>
                    <a:cubicBezTo>
                      <a:pt x="2782" y="2791"/>
                      <a:pt x="2891" y="2764"/>
                      <a:pt x="2989" y="2711"/>
                    </a:cubicBezTo>
                    <a:lnTo>
                      <a:pt x="4751" y="1687"/>
                    </a:lnTo>
                    <a:cubicBezTo>
                      <a:pt x="4918" y="1592"/>
                      <a:pt x="4941" y="1449"/>
                      <a:pt x="4799" y="1366"/>
                    </a:cubicBezTo>
                    <a:lnTo>
                      <a:pt x="2524" y="56"/>
                    </a:lnTo>
                    <a:cubicBezTo>
                      <a:pt x="2444" y="19"/>
                      <a:pt x="235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3933513" y="3828075"/>
                <a:ext cx="123250" cy="69800"/>
              </a:xfrm>
              <a:custGeom>
                <a:avLst/>
                <a:gdLst/>
                <a:ahLst/>
                <a:cxnLst/>
                <a:rect l="l" t="t" r="r" b="b"/>
                <a:pathLst>
                  <a:path w="4930" h="2792" extrusionOk="0">
                    <a:moveTo>
                      <a:pt x="2258" y="1"/>
                    </a:moveTo>
                    <a:cubicBezTo>
                      <a:pt x="2151" y="1"/>
                      <a:pt x="2045" y="28"/>
                      <a:pt x="1953" y="80"/>
                    </a:cubicBezTo>
                    <a:lnTo>
                      <a:pt x="179" y="1092"/>
                    </a:lnTo>
                    <a:cubicBezTo>
                      <a:pt x="13" y="1199"/>
                      <a:pt x="1" y="1342"/>
                      <a:pt x="144" y="1426"/>
                    </a:cubicBezTo>
                    <a:lnTo>
                      <a:pt x="2406" y="2735"/>
                    </a:lnTo>
                    <a:cubicBezTo>
                      <a:pt x="2491" y="2773"/>
                      <a:pt x="2582" y="2791"/>
                      <a:pt x="2672" y="2791"/>
                    </a:cubicBezTo>
                    <a:cubicBezTo>
                      <a:pt x="2782" y="2791"/>
                      <a:pt x="2891" y="2764"/>
                      <a:pt x="2989" y="2711"/>
                    </a:cubicBezTo>
                    <a:lnTo>
                      <a:pt x="4739" y="1688"/>
                    </a:lnTo>
                    <a:cubicBezTo>
                      <a:pt x="4918" y="1592"/>
                      <a:pt x="4930" y="1449"/>
                      <a:pt x="4787" y="1366"/>
                    </a:cubicBezTo>
                    <a:lnTo>
                      <a:pt x="2513" y="56"/>
                    </a:lnTo>
                    <a:cubicBezTo>
                      <a:pt x="2432" y="19"/>
                      <a:pt x="2345"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3080738" y="3241325"/>
                <a:ext cx="132775" cy="75600"/>
              </a:xfrm>
              <a:custGeom>
                <a:avLst/>
                <a:gdLst/>
                <a:ahLst/>
                <a:cxnLst/>
                <a:rect l="l" t="t" r="r" b="b"/>
                <a:pathLst>
                  <a:path w="5311" h="3024" extrusionOk="0">
                    <a:moveTo>
                      <a:pt x="2285" y="0"/>
                    </a:moveTo>
                    <a:cubicBezTo>
                      <a:pt x="2192" y="0"/>
                      <a:pt x="2099" y="25"/>
                      <a:pt x="2012" y="71"/>
                    </a:cubicBezTo>
                    <a:lnTo>
                      <a:pt x="155" y="1143"/>
                    </a:lnTo>
                    <a:cubicBezTo>
                      <a:pt x="12" y="1226"/>
                      <a:pt x="0" y="1345"/>
                      <a:pt x="119" y="1417"/>
                    </a:cubicBezTo>
                    <a:lnTo>
                      <a:pt x="2810" y="2976"/>
                    </a:lnTo>
                    <a:cubicBezTo>
                      <a:pt x="2879" y="3008"/>
                      <a:pt x="2952" y="3023"/>
                      <a:pt x="3025" y="3023"/>
                    </a:cubicBezTo>
                    <a:cubicBezTo>
                      <a:pt x="3118" y="3023"/>
                      <a:pt x="3212" y="2999"/>
                      <a:pt x="3298" y="2952"/>
                    </a:cubicBezTo>
                    <a:lnTo>
                      <a:pt x="5156" y="1881"/>
                    </a:lnTo>
                    <a:cubicBezTo>
                      <a:pt x="5299" y="1798"/>
                      <a:pt x="5310" y="1678"/>
                      <a:pt x="5191"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3178963" y="3298175"/>
                <a:ext cx="133075" cy="75600"/>
              </a:xfrm>
              <a:custGeom>
                <a:avLst/>
                <a:gdLst/>
                <a:ahLst/>
                <a:cxnLst/>
                <a:rect l="l" t="t" r="r" b="b"/>
                <a:pathLst>
                  <a:path w="5323" h="3024" extrusionOk="0">
                    <a:moveTo>
                      <a:pt x="2286" y="1"/>
                    </a:moveTo>
                    <a:cubicBezTo>
                      <a:pt x="2195" y="1"/>
                      <a:pt x="2104" y="25"/>
                      <a:pt x="2024" y="71"/>
                    </a:cubicBezTo>
                    <a:lnTo>
                      <a:pt x="155" y="1143"/>
                    </a:lnTo>
                    <a:cubicBezTo>
                      <a:pt x="12" y="1226"/>
                      <a:pt x="0" y="1345"/>
                      <a:pt x="131" y="1417"/>
                    </a:cubicBezTo>
                    <a:lnTo>
                      <a:pt x="2822" y="2976"/>
                    </a:lnTo>
                    <a:cubicBezTo>
                      <a:pt x="2891" y="3008"/>
                      <a:pt x="2964" y="3023"/>
                      <a:pt x="3036" y="3023"/>
                    </a:cubicBezTo>
                    <a:cubicBezTo>
                      <a:pt x="3128" y="3023"/>
                      <a:pt x="3219" y="2999"/>
                      <a:pt x="3298" y="2953"/>
                    </a:cubicBezTo>
                    <a:lnTo>
                      <a:pt x="5156" y="1881"/>
                    </a:lnTo>
                    <a:cubicBezTo>
                      <a:pt x="5299" y="1798"/>
                      <a:pt x="5322" y="1679"/>
                      <a:pt x="5191" y="1607"/>
                    </a:cubicBezTo>
                    <a:lnTo>
                      <a:pt x="2501" y="47"/>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3277488" y="3354900"/>
                <a:ext cx="132775" cy="75600"/>
              </a:xfrm>
              <a:custGeom>
                <a:avLst/>
                <a:gdLst/>
                <a:ahLst/>
                <a:cxnLst/>
                <a:rect l="l" t="t" r="r" b="b"/>
                <a:pathLst>
                  <a:path w="5311" h="3024" extrusionOk="0">
                    <a:moveTo>
                      <a:pt x="2256" y="0"/>
                    </a:moveTo>
                    <a:cubicBezTo>
                      <a:pt x="2170" y="0"/>
                      <a:pt x="2087" y="21"/>
                      <a:pt x="2012" y="64"/>
                    </a:cubicBezTo>
                    <a:lnTo>
                      <a:pt x="155" y="1148"/>
                    </a:lnTo>
                    <a:cubicBezTo>
                      <a:pt x="12" y="1231"/>
                      <a:pt x="0" y="1350"/>
                      <a:pt x="119" y="1422"/>
                    </a:cubicBezTo>
                    <a:lnTo>
                      <a:pt x="2810" y="2981"/>
                    </a:lnTo>
                    <a:cubicBezTo>
                      <a:pt x="2881" y="3009"/>
                      <a:pt x="2957" y="3023"/>
                      <a:pt x="3032" y="3023"/>
                    </a:cubicBezTo>
                    <a:cubicBezTo>
                      <a:pt x="3121" y="3023"/>
                      <a:pt x="3209" y="3003"/>
                      <a:pt x="3286" y="2958"/>
                    </a:cubicBezTo>
                    <a:lnTo>
                      <a:pt x="5156" y="1886"/>
                    </a:lnTo>
                    <a:cubicBezTo>
                      <a:pt x="5299" y="1803"/>
                      <a:pt x="5310" y="1672"/>
                      <a:pt x="5191" y="1600"/>
                    </a:cubicBezTo>
                    <a:lnTo>
                      <a:pt x="2489" y="53"/>
                    </a:lnTo>
                    <a:cubicBezTo>
                      <a:pt x="2414" y="18"/>
                      <a:pt x="2334" y="0"/>
                      <a:pt x="2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3375713" y="3411575"/>
                <a:ext cx="133075" cy="75600"/>
              </a:xfrm>
              <a:custGeom>
                <a:avLst/>
                <a:gdLst/>
                <a:ahLst/>
                <a:cxnLst/>
                <a:rect l="l" t="t" r="r" b="b"/>
                <a:pathLst>
                  <a:path w="5323" h="3024" extrusionOk="0">
                    <a:moveTo>
                      <a:pt x="2286" y="1"/>
                    </a:moveTo>
                    <a:cubicBezTo>
                      <a:pt x="2195" y="1"/>
                      <a:pt x="2104" y="25"/>
                      <a:pt x="2024" y="71"/>
                    </a:cubicBezTo>
                    <a:lnTo>
                      <a:pt x="167" y="1143"/>
                    </a:lnTo>
                    <a:cubicBezTo>
                      <a:pt x="24" y="1226"/>
                      <a:pt x="0" y="1345"/>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3473938" y="3468425"/>
                <a:ext cx="133075" cy="75600"/>
              </a:xfrm>
              <a:custGeom>
                <a:avLst/>
                <a:gdLst/>
                <a:ahLst/>
                <a:cxnLst/>
                <a:rect l="l" t="t" r="r" b="b"/>
                <a:pathLst>
                  <a:path w="5323" h="3024" extrusionOk="0">
                    <a:moveTo>
                      <a:pt x="2286" y="1"/>
                    </a:moveTo>
                    <a:cubicBezTo>
                      <a:pt x="2195" y="1"/>
                      <a:pt x="2104" y="25"/>
                      <a:pt x="2024" y="72"/>
                    </a:cubicBezTo>
                    <a:lnTo>
                      <a:pt x="167" y="1143"/>
                    </a:lnTo>
                    <a:cubicBezTo>
                      <a:pt x="24" y="1226"/>
                      <a:pt x="0" y="1346"/>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3572463" y="3525275"/>
                <a:ext cx="132775" cy="75600"/>
              </a:xfrm>
              <a:custGeom>
                <a:avLst/>
                <a:gdLst/>
                <a:ahLst/>
                <a:cxnLst/>
                <a:rect l="l" t="t" r="r" b="b"/>
                <a:pathLst>
                  <a:path w="5311" h="3024" extrusionOk="0">
                    <a:moveTo>
                      <a:pt x="2285" y="1"/>
                    </a:moveTo>
                    <a:cubicBezTo>
                      <a:pt x="2192" y="1"/>
                      <a:pt x="2099" y="25"/>
                      <a:pt x="2013" y="72"/>
                    </a:cubicBezTo>
                    <a:lnTo>
                      <a:pt x="155" y="1143"/>
                    </a:lnTo>
                    <a:cubicBezTo>
                      <a:pt x="12" y="1227"/>
                      <a:pt x="0" y="1346"/>
                      <a:pt x="119" y="1417"/>
                    </a:cubicBezTo>
                    <a:lnTo>
                      <a:pt x="2810" y="2977"/>
                    </a:lnTo>
                    <a:cubicBezTo>
                      <a:pt x="2879" y="3008"/>
                      <a:pt x="2952" y="3024"/>
                      <a:pt x="3026" y="3024"/>
                    </a:cubicBezTo>
                    <a:cubicBezTo>
                      <a:pt x="3118" y="3024"/>
                      <a:pt x="3212" y="2999"/>
                      <a:pt x="3298" y="2953"/>
                    </a:cubicBezTo>
                    <a:lnTo>
                      <a:pt x="5156" y="1881"/>
                    </a:lnTo>
                    <a:cubicBezTo>
                      <a:pt x="5299" y="1798"/>
                      <a:pt x="5311" y="1679"/>
                      <a:pt x="5191" y="1608"/>
                    </a:cubicBezTo>
                    <a:lnTo>
                      <a:pt x="2501" y="48"/>
                    </a:lnTo>
                    <a:cubicBezTo>
                      <a:pt x="2432" y="16"/>
                      <a:pt x="2359" y="1"/>
                      <a:pt x="2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3670688" y="3582000"/>
                <a:ext cx="133075" cy="75600"/>
              </a:xfrm>
              <a:custGeom>
                <a:avLst/>
                <a:gdLst/>
                <a:ahLst/>
                <a:cxnLst/>
                <a:rect l="l" t="t" r="r" b="b"/>
                <a:pathLst>
                  <a:path w="5323" h="3024" extrusionOk="0">
                    <a:moveTo>
                      <a:pt x="2268" y="1"/>
                    </a:moveTo>
                    <a:cubicBezTo>
                      <a:pt x="2182" y="1"/>
                      <a:pt x="2099" y="22"/>
                      <a:pt x="2024" y="65"/>
                    </a:cubicBezTo>
                    <a:lnTo>
                      <a:pt x="167" y="1148"/>
                    </a:lnTo>
                    <a:cubicBezTo>
                      <a:pt x="12" y="1232"/>
                      <a:pt x="0" y="1351"/>
                      <a:pt x="131" y="1422"/>
                    </a:cubicBezTo>
                    <a:lnTo>
                      <a:pt x="2822" y="2982"/>
                    </a:lnTo>
                    <a:cubicBezTo>
                      <a:pt x="2893" y="3009"/>
                      <a:pt x="2969" y="3024"/>
                      <a:pt x="3044" y="3024"/>
                    </a:cubicBezTo>
                    <a:cubicBezTo>
                      <a:pt x="3133" y="3024"/>
                      <a:pt x="3221" y="3003"/>
                      <a:pt x="3298" y="2958"/>
                    </a:cubicBezTo>
                    <a:lnTo>
                      <a:pt x="5156" y="1887"/>
                    </a:lnTo>
                    <a:cubicBezTo>
                      <a:pt x="5299" y="1803"/>
                      <a:pt x="5323" y="1672"/>
                      <a:pt x="5192" y="1601"/>
                    </a:cubicBezTo>
                    <a:lnTo>
                      <a:pt x="2501" y="53"/>
                    </a:lnTo>
                    <a:cubicBezTo>
                      <a:pt x="2426" y="19"/>
                      <a:pt x="234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769213" y="3638850"/>
                <a:ext cx="132775" cy="75575"/>
              </a:xfrm>
              <a:custGeom>
                <a:avLst/>
                <a:gdLst/>
                <a:ahLst/>
                <a:cxnLst/>
                <a:rect l="l" t="t" r="r" b="b"/>
                <a:pathLst>
                  <a:path w="5311" h="3023" extrusionOk="0">
                    <a:moveTo>
                      <a:pt x="2266" y="1"/>
                    </a:moveTo>
                    <a:cubicBezTo>
                      <a:pt x="2180" y="1"/>
                      <a:pt x="2093" y="22"/>
                      <a:pt x="2013" y="65"/>
                    </a:cubicBezTo>
                    <a:lnTo>
                      <a:pt x="155" y="1137"/>
                    </a:lnTo>
                    <a:cubicBezTo>
                      <a:pt x="12" y="1220"/>
                      <a:pt x="0" y="1351"/>
                      <a:pt x="119" y="1422"/>
                    </a:cubicBezTo>
                    <a:lnTo>
                      <a:pt x="2810" y="2970"/>
                    </a:lnTo>
                    <a:cubicBezTo>
                      <a:pt x="2885" y="3004"/>
                      <a:pt x="2965" y="3022"/>
                      <a:pt x="3045" y="3022"/>
                    </a:cubicBezTo>
                    <a:cubicBezTo>
                      <a:pt x="3131" y="3022"/>
                      <a:pt x="3218" y="3001"/>
                      <a:pt x="3298" y="2958"/>
                    </a:cubicBezTo>
                    <a:lnTo>
                      <a:pt x="5156" y="1875"/>
                    </a:lnTo>
                    <a:cubicBezTo>
                      <a:pt x="5299" y="1803"/>
                      <a:pt x="5311" y="1672"/>
                      <a:pt x="5192" y="1601"/>
                    </a:cubicBezTo>
                    <a:lnTo>
                      <a:pt x="2501" y="53"/>
                    </a:lnTo>
                    <a:cubicBezTo>
                      <a:pt x="2426" y="19"/>
                      <a:pt x="2346" y="1"/>
                      <a:pt x="2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3867438" y="3695550"/>
                <a:ext cx="132775" cy="75600"/>
              </a:xfrm>
              <a:custGeom>
                <a:avLst/>
                <a:gdLst/>
                <a:ahLst/>
                <a:cxnLst/>
                <a:rect l="l" t="t" r="r" b="b"/>
                <a:pathLst>
                  <a:path w="5311" h="3024" extrusionOk="0">
                    <a:moveTo>
                      <a:pt x="2285" y="0"/>
                    </a:moveTo>
                    <a:cubicBezTo>
                      <a:pt x="2193" y="0"/>
                      <a:pt x="2099" y="25"/>
                      <a:pt x="2013" y="71"/>
                    </a:cubicBezTo>
                    <a:lnTo>
                      <a:pt x="155" y="1143"/>
                    </a:lnTo>
                    <a:cubicBezTo>
                      <a:pt x="12" y="1226"/>
                      <a:pt x="0" y="1357"/>
                      <a:pt x="120" y="1428"/>
                    </a:cubicBezTo>
                    <a:lnTo>
                      <a:pt x="2822" y="2976"/>
                    </a:lnTo>
                    <a:cubicBezTo>
                      <a:pt x="2891" y="3008"/>
                      <a:pt x="2962" y="3023"/>
                      <a:pt x="3033" y="3023"/>
                    </a:cubicBezTo>
                    <a:cubicBezTo>
                      <a:pt x="3122" y="3023"/>
                      <a:pt x="3212" y="2999"/>
                      <a:pt x="3298" y="2952"/>
                    </a:cubicBezTo>
                    <a:lnTo>
                      <a:pt x="5156" y="1881"/>
                    </a:lnTo>
                    <a:cubicBezTo>
                      <a:pt x="5299" y="1797"/>
                      <a:pt x="5311" y="1678"/>
                      <a:pt x="5192"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3965963" y="3752400"/>
                <a:ext cx="132775" cy="75600"/>
              </a:xfrm>
              <a:custGeom>
                <a:avLst/>
                <a:gdLst/>
                <a:ahLst/>
                <a:cxnLst/>
                <a:rect l="l" t="t" r="r" b="b"/>
                <a:pathLst>
                  <a:path w="5311" h="3024" extrusionOk="0">
                    <a:moveTo>
                      <a:pt x="2274" y="0"/>
                    </a:moveTo>
                    <a:cubicBezTo>
                      <a:pt x="2183" y="0"/>
                      <a:pt x="2092" y="25"/>
                      <a:pt x="2013" y="71"/>
                    </a:cubicBezTo>
                    <a:lnTo>
                      <a:pt x="155" y="1143"/>
                    </a:lnTo>
                    <a:cubicBezTo>
                      <a:pt x="12" y="1226"/>
                      <a:pt x="0" y="1345"/>
                      <a:pt x="119" y="1417"/>
                    </a:cubicBezTo>
                    <a:lnTo>
                      <a:pt x="2810" y="2976"/>
                    </a:lnTo>
                    <a:cubicBezTo>
                      <a:pt x="2879" y="3008"/>
                      <a:pt x="2952" y="3023"/>
                      <a:pt x="3025" y="3023"/>
                    </a:cubicBezTo>
                    <a:cubicBezTo>
                      <a:pt x="3116" y="3023"/>
                      <a:pt x="3207" y="2999"/>
                      <a:pt x="3287" y="2952"/>
                    </a:cubicBezTo>
                    <a:lnTo>
                      <a:pt x="5156" y="1881"/>
                    </a:lnTo>
                    <a:cubicBezTo>
                      <a:pt x="5299" y="1798"/>
                      <a:pt x="5311" y="1678"/>
                      <a:pt x="5192" y="1607"/>
                    </a:cubicBezTo>
                    <a:lnTo>
                      <a:pt x="2489" y="47"/>
                    </a:lnTo>
                    <a:cubicBezTo>
                      <a:pt x="2420" y="16"/>
                      <a:pt x="2347" y="0"/>
                      <a:pt x="2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4064188" y="3809250"/>
                <a:ext cx="133075" cy="75600"/>
              </a:xfrm>
              <a:custGeom>
                <a:avLst/>
                <a:gdLst/>
                <a:ahLst/>
                <a:cxnLst/>
                <a:rect l="l" t="t" r="r" b="b"/>
                <a:pathLst>
                  <a:path w="5323" h="3024" extrusionOk="0">
                    <a:moveTo>
                      <a:pt x="2286" y="0"/>
                    </a:moveTo>
                    <a:cubicBezTo>
                      <a:pt x="2195" y="0"/>
                      <a:pt x="2104" y="25"/>
                      <a:pt x="2025" y="71"/>
                    </a:cubicBezTo>
                    <a:lnTo>
                      <a:pt x="155" y="1143"/>
                    </a:lnTo>
                    <a:cubicBezTo>
                      <a:pt x="12" y="1226"/>
                      <a:pt x="0" y="1345"/>
                      <a:pt x="120" y="1417"/>
                    </a:cubicBezTo>
                    <a:lnTo>
                      <a:pt x="2822" y="2976"/>
                    </a:lnTo>
                    <a:cubicBezTo>
                      <a:pt x="2891" y="3008"/>
                      <a:pt x="2964" y="3023"/>
                      <a:pt x="3037" y="3023"/>
                    </a:cubicBezTo>
                    <a:cubicBezTo>
                      <a:pt x="3128" y="3023"/>
                      <a:pt x="3219" y="2999"/>
                      <a:pt x="3299" y="2953"/>
                    </a:cubicBezTo>
                    <a:lnTo>
                      <a:pt x="5168" y="1881"/>
                    </a:lnTo>
                    <a:cubicBezTo>
                      <a:pt x="5311" y="1798"/>
                      <a:pt x="5323" y="1667"/>
                      <a:pt x="5204" y="1607"/>
                    </a:cubicBezTo>
                    <a:lnTo>
                      <a:pt x="2501" y="47"/>
                    </a:lnTo>
                    <a:cubicBezTo>
                      <a:pt x="2432" y="16"/>
                      <a:pt x="235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3915663" y="4005975"/>
                <a:ext cx="145875" cy="83075"/>
              </a:xfrm>
              <a:custGeom>
                <a:avLst/>
                <a:gdLst/>
                <a:ahLst/>
                <a:cxnLst/>
                <a:rect l="l" t="t" r="r" b="b"/>
                <a:pathLst>
                  <a:path w="5835" h="3323" extrusionOk="0">
                    <a:moveTo>
                      <a:pt x="2283" y="0"/>
                    </a:moveTo>
                    <a:cubicBezTo>
                      <a:pt x="2200" y="0"/>
                      <a:pt x="2119" y="22"/>
                      <a:pt x="2048" y="60"/>
                    </a:cubicBezTo>
                    <a:lnTo>
                      <a:pt x="155" y="1156"/>
                    </a:lnTo>
                    <a:cubicBezTo>
                      <a:pt x="12" y="1227"/>
                      <a:pt x="0" y="1346"/>
                      <a:pt x="119" y="1418"/>
                    </a:cubicBezTo>
                    <a:lnTo>
                      <a:pt x="3346" y="3275"/>
                    </a:lnTo>
                    <a:cubicBezTo>
                      <a:pt x="3411" y="3308"/>
                      <a:pt x="3482" y="3323"/>
                      <a:pt x="3553" y="3323"/>
                    </a:cubicBezTo>
                    <a:cubicBezTo>
                      <a:pt x="3637" y="3323"/>
                      <a:pt x="3721" y="3302"/>
                      <a:pt x="3798" y="3263"/>
                    </a:cubicBezTo>
                    <a:lnTo>
                      <a:pt x="5680" y="2168"/>
                    </a:lnTo>
                    <a:cubicBezTo>
                      <a:pt x="5811" y="2096"/>
                      <a:pt x="5834" y="1977"/>
                      <a:pt x="5715" y="1906"/>
                    </a:cubicBezTo>
                    <a:lnTo>
                      <a:pt x="2489" y="48"/>
                    </a:lnTo>
                    <a:cubicBezTo>
                      <a:pt x="2423" y="16"/>
                      <a:pt x="2353"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3809388" y="3944650"/>
                <a:ext cx="145875" cy="83100"/>
              </a:xfrm>
              <a:custGeom>
                <a:avLst/>
                <a:gdLst/>
                <a:ahLst/>
                <a:cxnLst/>
                <a:rect l="l" t="t" r="r" b="b"/>
                <a:pathLst>
                  <a:path w="5835" h="3324" extrusionOk="0">
                    <a:moveTo>
                      <a:pt x="2282" y="1"/>
                    </a:moveTo>
                    <a:cubicBezTo>
                      <a:pt x="2198" y="1"/>
                      <a:pt x="2114" y="22"/>
                      <a:pt x="2037" y="61"/>
                    </a:cubicBezTo>
                    <a:lnTo>
                      <a:pt x="156" y="1156"/>
                    </a:lnTo>
                    <a:cubicBezTo>
                      <a:pt x="13" y="1227"/>
                      <a:pt x="1" y="1347"/>
                      <a:pt x="120" y="1418"/>
                    </a:cubicBezTo>
                    <a:lnTo>
                      <a:pt x="3346" y="3275"/>
                    </a:lnTo>
                    <a:cubicBezTo>
                      <a:pt x="3412" y="3308"/>
                      <a:pt x="3482" y="3323"/>
                      <a:pt x="3552" y="3323"/>
                    </a:cubicBezTo>
                    <a:cubicBezTo>
                      <a:pt x="3635" y="3323"/>
                      <a:pt x="3716" y="3302"/>
                      <a:pt x="3787" y="3263"/>
                    </a:cubicBezTo>
                    <a:lnTo>
                      <a:pt x="5680" y="2168"/>
                    </a:lnTo>
                    <a:cubicBezTo>
                      <a:pt x="5811" y="2097"/>
                      <a:pt x="5835" y="1978"/>
                      <a:pt x="5716" y="1906"/>
                    </a:cubicBezTo>
                    <a:lnTo>
                      <a:pt x="2489" y="49"/>
                    </a:lnTo>
                    <a:cubicBezTo>
                      <a:pt x="2424" y="16"/>
                      <a:pt x="2353" y="1"/>
                      <a:pt x="2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3703138" y="3883350"/>
                <a:ext cx="145875" cy="82950"/>
              </a:xfrm>
              <a:custGeom>
                <a:avLst/>
                <a:gdLst/>
                <a:ahLst/>
                <a:cxnLst/>
                <a:rect l="l" t="t" r="r" b="b"/>
                <a:pathLst>
                  <a:path w="5835" h="3318" extrusionOk="0">
                    <a:moveTo>
                      <a:pt x="2282" y="0"/>
                    </a:moveTo>
                    <a:cubicBezTo>
                      <a:pt x="2198" y="0"/>
                      <a:pt x="2114" y="21"/>
                      <a:pt x="2036" y="60"/>
                    </a:cubicBezTo>
                    <a:lnTo>
                      <a:pt x="143" y="1155"/>
                    </a:lnTo>
                    <a:cubicBezTo>
                      <a:pt x="12" y="1227"/>
                      <a:pt x="0" y="1346"/>
                      <a:pt x="119" y="1417"/>
                    </a:cubicBezTo>
                    <a:lnTo>
                      <a:pt x="3346" y="3275"/>
                    </a:lnTo>
                    <a:cubicBezTo>
                      <a:pt x="3414" y="3303"/>
                      <a:pt x="3488" y="3318"/>
                      <a:pt x="3560" y="3318"/>
                    </a:cubicBezTo>
                    <a:cubicBezTo>
                      <a:pt x="3640" y="3318"/>
                      <a:pt x="3718" y="3300"/>
                      <a:pt x="3786" y="3263"/>
                    </a:cubicBezTo>
                    <a:lnTo>
                      <a:pt x="5679" y="2167"/>
                    </a:lnTo>
                    <a:cubicBezTo>
                      <a:pt x="5810" y="2084"/>
                      <a:pt x="5834" y="1977"/>
                      <a:pt x="5715" y="1905"/>
                    </a:cubicBezTo>
                    <a:lnTo>
                      <a:pt x="2489" y="48"/>
                    </a:lnTo>
                    <a:cubicBezTo>
                      <a:pt x="2423" y="15"/>
                      <a:pt x="2353" y="0"/>
                      <a:pt x="2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3042338" y="3501700"/>
                <a:ext cx="700400" cy="403300"/>
              </a:xfrm>
              <a:custGeom>
                <a:avLst/>
                <a:gdLst/>
                <a:ahLst/>
                <a:cxnLst/>
                <a:rect l="l" t="t" r="r" b="b"/>
                <a:pathLst>
                  <a:path w="28016" h="16132" extrusionOk="0">
                    <a:moveTo>
                      <a:pt x="2294" y="0"/>
                    </a:moveTo>
                    <a:cubicBezTo>
                      <a:pt x="2206" y="0"/>
                      <a:pt x="2117" y="22"/>
                      <a:pt x="2036" y="62"/>
                    </a:cubicBezTo>
                    <a:lnTo>
                      <a:pt x="155" y="1158"/>
                    </a:lnTo>
                    <a:cubicBezTo>
                      <a:pt x="12" y="1229"/>
                      <a:pt x="0" y="1348"/>
                      <a:pt x="119" y="1419"/>
                    </a:cubicBezTo>
                    <a:lnTo>
                      <a:pt x="25539" y="16088"/>
                    </a:lnTo>
                    <a:cubicBezTo>
                      <a:pt x="25607" y="16116"/>
                      <a:pt x="25678" y="16131"/>
                      <a:pt x="25749" y="16131"/>
                    </a:cubicBezTo>
                    <a:cubicBezTo>
                      <a:pt x="25827" y="16131"/>
                      <a:pt x="25905" y="16113"/>
                      <a:pt x="25980" y="16076"/>
                    </a:cubicBezTo>
                    <a:lnTo>
                      <a:pt x="27873" y="14981"/>
                    </a:lnTo>
                    <a:cubicBezTo>
                      <a:pt x="28004" y="14897"/>
                      <a:pt x="28016" y="14790"/>
                      <a:pt x="27909" y="14719"/>
                    </a:cubicBezTo>
                    <a:lnTo>
                      <a:pt x="2489" y="38"/>
                    </a:lnTo>
                    <a:cubicBezTo>
                      <a:pt x="2427" y="13"/>
                      <a:pt x="2361" y="0"/>
                      <a:pt x="2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5"/>
            <p:cNvSpPr/>
            <p:nvPr/>
          </p:nvSpPr>
          <p:spPr>
            <a:xfrm>
              <a:off x="3548638" y="2988300"/>
              <a:ext cx="838525" cy="489075"/>
            </a:xfrm>
            <a:custGeom>
              <a:avLst/>
              <a:gdLst/>
              <a:ahLst/>
              <a:cxnLst/>
              <a:rect l="l" t="t" r="r" b="b"/>
              <a:pathLst>
                <a:path w="33541" h="19563" extrusionOk="0">
                  <a:moveTo>
                    <a:pt x="32481" y="13526"/>
                  </a:moveTo>
                  <a:lnTo>
                    <a:pt x="9585" y="298"/>
                  </a:lnTo>
                  <a:cubicBezTo>
                    <a:pt x="9073" y="0"/>
                    <a:pt x="8180" y="48"/>
                    <a:pt x="7585" y="381"/>
                  </a:cubicBezTo>
                  <a:lnTo>
                    <a:pt x="680" y="4370"/>
                  </a:lnTo>
                  <a:lnTo>
                    <a:pt x="1" y="4215"/>
                  </a:lnTo>
                  <a:lnTo>
                    <a:pt x="1" y="5132"/>
                  </a:lnTo>
                  <a:cubicBezTo>
                    <a:pt x="25" y="5346"/>
                    <a:pt x="156" y="5537"/>
                    <a:pt x="346" y="5632"/>
                  </a:cubicBezTo>
                  <a:lnTo>
                    <a:pt x="23968" y="19265"/>
                  </a:lnTo>
                  <a:cubicBezTo>
                    <a:pt x="24480" y="19562"/>
                    <a:pt x="25373" y="19527"/>
                    <a:pt x="25968" y="19181"/>
                  </a:cubicBezTo>
                  <a:lnTo>
                    <a:pt x="33053" y="15098"/>
                  </a:lnTo>
                  <a:cubicBezTo>
                    <a:pt x="33374" y="14907"/>
                    <a:pt x="33541" y="14669"/>
                    <a:pt x="33541" y="14443"/>
                  </a:cubicBezTo>
                  <a:lnTo>
                    <a:pt x="33541" y="13526"/>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3548638" y="2968000"/>
              <a:ext cx="838525" cy="484075"/>
            </a:xfrm>
            <a:custGeom>
              <a:avLst/>
              <a:gdLst/>
              <a:ahLst/>
              <a:cxnLst/>
              <a:rect l="l" t="t" r="r" b="b"/>
              <a:pathLst>
                <a:path w="33541" h="19363" extrusionOk="0">
                  <a:moveTo>
                    <a:pt x="8720" y="1"/>
                  </a:moveTo>
                  <a:cubicBezTo>
                    <a:pt x="8327" y="1"/>
                    <a:pt x="7911" y="94"/>
                    <a:pt x="7585" y="277"/>
                  </a:cubicBezTo>
                  <a:lnTo>
                    <a:pt x="489" y="4372"/>
                  </a:lnTo>
                  <a:cubicBezTo>
                    <a:pt x="168" y="4563"/>
                    <a:pt x="1" y="4801"/>
                    <a:pt x="1" y="5027"/>
                  </a:cubicBezTo>
                  <a:cubicBezTo>
                    <a:pt x="25" y="5242"/>
                    <a:pt x="156" y="5432"/>
                    <a:pt x="346" y="5527"/>
                  </a:cubicBezTo>
                  <a:lnTo>
                    <a:pt x="23968" y="19160"/>
                  </a:lnTo>
                  <a:cubicBezTo>
                    <a:pt x="24202" y="19296"/>
                    <a:pt x="24517" y="19363"/>
                    <a:pt x="24845" y="19363"/>
                  </a:cubicBezTo>
                  <a:cubicBezTo>
                    <a:pt x="25235" y="19363"/>
                    <a:pt x="25646" y="19269"/>
                    <a:pt x="25968" y="19088"/>
                  </a:cubicBezTo>
                  <a:lnTo>
                    <a:pt x="33053" y="14993"/>
                  </a:lnTo>
                  <a:cubicBezTo>
                    <a:pt x="33374" y="14802"/>
                    <a:pt x="33541" y="14564"/>
                    <a:pt x="33541" y="14338"/>
                  </a:cubicBezTo>
                  <a:cubicBezTo>
                    <a:pt x="33529" y="14112"/>
                    <a:pt x="33398" y="13921"/>
                    <a:pt x="33195" y="13838"/>
                  </a:cubicBezTo>
                  <a:lnTo>
                    <a:pt x="9585" y="193"/>
                  </a:lnTo>
                  <a:cubicBezTo>
                    <a:pt x="9354" y="64"/>
                    <a:pt x="9045" y="1"/>
                    <a:pt x="872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3760888" y="2885900"/>
              <a:ext cx="414350" cy="444425"/>
            </a:xfrm>
            <a:custGeom>
              <a:avLst/>
              <a:gdLst/>
              <a:ahLst/>
              <a:cxnLst/>
              <a:rect l="l" t="t" r="r" b="b"/>
              <a:pathLst>
                <a:path w="16574" h="17777" extrusionOk="0">
                  <a:moveTo>
                    <a:pt x="14323" y="8073"/>
                  </a:moveTo>
                  <a:lnTo>
                    <a:pt x="0" y="1"/>
                  </a:lnTo>
                  <a:lnTo>
                    <a:pt x="0" y="8680"/>
                  </a:lnTo>
                  <a:cubicBezTo>
                    <a:pt x="0" y="8728"/>
                    <a:pt x="24" y="8764"/>
                    <a:pt x="71" y="8787"/>
                  </a:cubicBezTo>
                  <a:lnTo>
                    <a:pt x="15526" y="17705"/>
                  </a:lnTo>
                  <a:cubicBezTo>
                    <a:pt x="15669" y="17777"/>
                    <a:pt x="15835" y="17765"/>
                    <a:pt x="15966" y="17693"/>
                  </a:cubicBezTo>
                  <a:lnTo>
                    <a:pt x="16466" y="17408"/>
                  </a:lnTo>
                  <a:cubicBezTo>
                    <a:pt x="16526" y="17372"/>
                    <a:pt x="16574" y="17324"/>
                    <a:pt x="16574" y="17253"/>
                  </a:cubicBezTo>
                  <a:lnTo>
                    <a:pt x="16574" y="8573"/>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3759688" y="2873400"/>
              <a:ext cx="415550" cy="239350"/>
            </a:xfrm>
            <a:custGeom>
              <a:avLst/>
              <a:gdLst/>
              <a:ahLst/>
              <a:cxnLst/>
              <a:rect l="l" t="t" r="r" b="b"/>
              <a:pathLst>
                <a:path w="16622" h="9574" extrusionOk="0">
                  <a:moveTo>
                    <a:pt x="878" y="0"/>
                  </a:moveTo>
                  <a:cubicBezTo>
                    <a:pt x="796" y="0"/>
                    <a:pt x="714" y="21"/>
                    <a:pt x="643" y="60"/>
                  </a:cubicBezTo>
                  <a:lnTo>
                    <a:pt x="143" y="346"/>
                  </a:lnTo>
                  <a:cubicBezTo>
                    <a:pt x="12" y="429"/>
                    <a:pt x="0" y="536"/>
                    <a:pt x="119" y="608"/>
                  </a:cubicBezTo>
                  <a:lnTo>
                    <a:pt x="15574" y="9526"/>
                  </a:lnTo>
                  <a:cubicBezTo>
                    <a:pt x="15639" y="9558"/>
                    <a:pt x="15707" y="9574"/>
                    <a:pt x="15776" y="9574"/>
                  </a:cubicBezTo>
                  <a:cubicBezTo>
                    <a:pt x="15856" y="9574"/>
                    <a:pt x="15937" y="9552"/>
                    <a:pt x="16014" y="9514"/>
                  </a:cubicBezTo>
                  <a:lnTo>
                    <a:pt x="16502" y="9228"/>
                  </a:lnTo>
                  <a:cubicBezTo>
                    <a:pt x="16562" y="9204"/>
                    <a:pt x="16610" y="9145"/>
                    <a:pt x="16622" y="9073"/>
                  </a:cubicBezTo>
                  <a:cubicBezTo>
                    <a:pt x="16610" y="9026"/>
                    <a:pt x="16586" y="8990"/>
                    <a:pt x="16538" y="8966"/>
                  </a:cubicBezTo>
                  <a:lnTo>
                    <a:pt x="1084" y="48"/>
                  </a:lnTo>
                  <a:cubicBezTo>
                    <a:pt x="1018" y="15"/>
                    <a:pt x="948" y="0"/>
                    <a:pt x="87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3248613" y="1504175"/>
              <a:ext cx="1450200" cy="1892225"/>
            </a:xfrm>
            <a:custGeom>
              <a:avLst/>
              <a:gdLst/>
              <a:ahLst/>
              <a:cxnLst/>
              <a:rect l="l" t="t" r="r" b="b"/>
              <a:pathLst>
                <a:path w="58008" h="75689" extrusionOk="0">
                  <a:moveTo>
                    <a:pt x="56710" y="31219"/>
                  </a:moveTo>
                  <a:lnTo>
                    <a:pt x="2977" y="203"/>
                  </a:lnTo>
                  <a:cubicBezTo>
                    <a:pt x="2655" y="13"/>
                    <a:pt x="2358" y="1"/>
                    <a:pt x="2132" y="132"/>
                  </a:cubicBezTo>
                  <a:lnTo>
                    <a:pt x="0" y="1358"/>
                  </a:lnTo>
                  <a:lnTo>
                    <a:pt x="1679" y="2549"/>
                  </a:lnTo>
                  <a:lnTo>
                    <a:pt x="1679" y="40875"/>
                  </a:lnTo>
                  <a:cubicBezTo>
                    <a:pt x="1679" y="41828"/>
                    <a:pt x="2263" y="42947"/>
                    <a:pt x="2977" y="43363"/>
                  </a:cubicBezTo>
                  <a:lnTo>
                    <a:pt x="55353" y="73605"/>
                  </a:lnTo>
                  <a:lnTo>
                    <a:pt x="55424" y="75689"/>
                  </a:lnTo>
                  <a:lnTo>
                    <a:pt x="57555" y="74451"/>
                  </a:lnTo>
                  <a:cubicBezTo>
                    <a:pt x="57829" y="74296"/>
                    <a:pt x="58008" y="73927"/>
                    <a:pt x="58008" y="73403"/>
                  </a:cubicBezTo>
                  <a:lnTo>
                    <a:pt x="58008" y="33707"/>
                  </a:lnTo>
                  <a:cubicBezTo>
                    <a:pt x="58008" y="32743"/>
                    <a:pt x="57424" y="31636"/>
                    <a:pt x="56710" y="31219"/>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3237288" y="1535150"/>
              <a:ext cx="1408250" cy="1864225"/>
            </a:xfrm>
            <a:custGeom>
              <a:avLst/>
              <a:gdLst/>
              <a:ahLst/>
              <a:cxnLst/>
              <a:rect l="l" t="t" r="r" b="b"/>
              <a:pathLst>
                <a:path w="56330" h="74569" extrusionOk="0">
                  <a:moveTo>
                    <a:pt x="55032" y="31206"/>
                  </a:moveTo>
                  <a:lnTo>
                    <a:pt x="1299" y="203"/>
                  </a:lnTo>
                  <a:cubicBezTo>
                    <a:pt x="977" y="12"/>
                    <a:pt x="680" y="0"/>
                    <a:pt x="453" y="131"/>
                  </a:cubicBezTo>
                  <a:cubicBezTo>
                    <a:pt x="180" y="286"/>
                    <a:pt x="1" y="655"/>
                    <a:pt x="1" y="1179"/>
                  </a:cubicBezTo>
                  <a:lnTo>
                    <a:pt x="1" y="40862"/>
                  </a:lnTo>
                  <a:cubicBezTo>
                    <a:pt x="1" y="41827"/>
                    <a:pt x="584" y="42934"/>
                    <a:pt x="1299" y="43351"/>
                  </a:cubicBezTo>
                  <a:lnTo>
                    <a:pt x="55032" y="74367"/>
                  </a:lnTo>
                  <a:cubicBezTo>
                    <a:pt x="55353" y="74557"/>
                    <a:pt x="55651" y="74569"/>
                    <a:pt x="55877" y="74438"/>
                  </a:cubicBezTo>
                  <a:cubicBezTo>
                    <a:pt x="56151" y="74283"/>
                    <a:pt x="56329" y="73914"/>
                    <a:pt x="56329" y="73390"/>
                  </a:cubicBezTo>
                  <a:lnTo>
                    <a:pt x="56329" y="33695"/>
                  </a:lnTo>
                  <a:cubicBezTo>
                    <a:pt x="56329" y="32742"/>
                    <a:pt x="55746" y="31623"/>
                    <a:pt x="55032" y="31206"/>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3266763" y="1573550"/>
              <a:ext cx="1349000" cy="1787150"/>
            </a:xfrm>
            <a:custGeom>
              <a:avLst/>
              <a:gdLst/>
              <a:ahLst/>
              <a:cxnLst/>
              <a:rect l="l" t="t" r="r" b="b"/>
              <a:pathLst>
                <a:path w="53960" h="71486" extrusionOk="0">
                  <a:moveTo>
                    <a:pt x="53174" y="30492"/>
                  </a:moveTo>
                  <a:lnTo>
                    <a:pt x="798" y="250"/>
                  </a:lnTo>
                  <a:cubicBezTo>
                    <a:pt x="358" y="0"/>
                    <a:pt x="1" y="274"/>
                    <a:pt x="1" y="845"/>
                  </a:cubicBezTo>
                  <a:lnTo>
                    <a:pt x="1" y="39481"/>
                  </a:lnTo>
                  <a:cubicBezTo>
                    <a:pt x="1" y="40065"/>
                    <a:pt x="358" y="40743"/>
                    <a:pt x="798" y="40993"/>
                  </a:cubicBezTo>
                  <a:lnTo>
                    <a:pt x="53174" y="71235"/>
                  </a:lnTo>
                  <a:cubicBezTo>
                    <a:pt x="53603" y="71485"/>
                    <a:pt x="53960" y="71223"/>
                    <a:pt x="53960" y="70640"/>
                  </a:cubicBezTo>
                  <a:lnTo>
                    <a:pt x="53960" y="32004"/>
                  </a:lnTo>
                  <a:cubicBezTo>
                    <a:pt x="53960" y="31421"/>
                    <a:pt x="53614" y="30742"/>
                    <a:pt x="53174" y="3049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15"/>
          <p:cNvSpPr/>
          <p:nvPr/>
        </p:nvSpPr>
        <p:spPr>
          <a:xfrm>
            <a:off x="7096363" y="2099322"/>
            <a:ext cx="1236307" cy="1672149"/>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7089938" y="1728531"/>
            <a:ext cx="1249158" cy="741583"/>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7116460" y="2212656"/>
            <a:ext cx="567349" cy="364108"/>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7116460" y="2263753"/>
            <a:ext cx="567349" cy="364390"/>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7116460" y="2315132"/>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7116460" y="2366511"/>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7116460" y="2417890"/>
            <a:ext cx="567349" cy="364085"/>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7116460" y="2509463"/>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7116460" y="2560842"/>
            <a:ext cx="567349" cy="364085"/>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7116460" y="2611916"/>
            <a:ext cx="567349" cy="364390"/>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7116460" y="2663295"/>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7116460" y="2714674"/>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7116460" y="2806246"/>
            <a:ext cx="567349" cy="364108"/>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7116460" y="2857625"/>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7116460" y="2909004"/>
            <a:ext cx="567349" cy="364085"/>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7116460" y="2960078"/>
            <a:ext cx="567349" cy="364390"/>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7116460" y="3011457"/>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7116460" y="3103029"/>
            <a:ext cx="567349" cy="364108"/>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7116460" y="3154408"/>
            <a:ext cx="567349" cy="364108"/>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7116460" y="3205787"/>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7116460" y="3257166"/>
            <a:ext cx="567349" cy="364085"/>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7116460" y="3308263"/>
            <a:ext cx="567349" cy="36436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7745225" y="2212656"/>
            <a:ext cx="567068" cy="364108"/>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7745225" y="2263753"/>
            <a:ext cx="567068" cy="364390"/>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7745225" y="2315132"/>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7745225" y="2366511"/>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7745225" y="2417890"/>
            <a:ext cx="567068" cy="364085"/>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7745225" y="2509463"/>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7745225" y="2560842"/>
            <a:ext cx="567068" cy="364085"/>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7745225" y="2611916"/>
            <a:ext cx="567068" cy="364390"/>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7745225" y="2663295"/>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7745225" y="2714674"/>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7745225" y="2806246"/>
            <a:ext cx="567068" cy="364108"/>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7745225" y="2857625"/>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7745225" y="2909004"/>
            <a:ext cx="567068" cy="364085"/>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7745225" y="2960078"/>
            <a:ext cx="567068" cy="364390"/>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7745225" y="3011457"/>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7745225" y="3103029"/>
            <a:ext cx="567068" cy="364108"/>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7745225" y="3154408"/>
            <a:ext cx="567068" cy="364108"/>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7745225" y="3205787"/>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7745225" y="3257166"/>
            <a:ext cx="567068" cy="364085"/>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7745225" y="3308263"/>
            <a:ext cx="567068" cy="36436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5"/>
          <p:cNvGrpSpPr/>
          <p:nvPr/>
        </p:nvGrpSpPr>
        <p:grpSpPr>
          <a:xfrm>
            <a:off x="6845427" y="1589551"/>
            <a:ext cx="1738972" cy="1497957"/>
            <a:chOff x="5553063" y="1487604"/>
            <a:chExt cx="1981525" cy="1707075"/>
          </a:xfrm>
        </p:grpSpPr>
        <p:sp>
          <p:nvSpPr>
            <p:cNvPr id="172" name="Google Shape;172;p1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5"/>
          <p:cNvSpPr/>
          <p:nvPr/>
        </p:nvSpPr>
        <p:spPr>
          <a:xfrm>
            <a:off x="5663900" y="1715825"/>
            <a:ext cx="216600" cy="216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5801975" y="1438775"/>
            <a:ext cx="162600" cy="162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6052475" y="1505825"/>
            <a:ext cx="183600" cy="183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6097900" y="1230450"/>
            <a:ext cx="148500" cy="1485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6332400" y="1327775"/>
            <a:ext cx="125100" cy="125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6590925" y="1488450"/>
            <a:ext cx="100800" cy="1008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6590925" y="1267775"/>
            <a:ext cx="100800" cy="1008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825325" y="1438775"/>
            <a:ext cx="82200" cy="822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6945450" y="1601375"/>
            <a:ext cx="70500" cy="705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7132575" y="1618675"/>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7213125" y="1776250"/>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7341050" y="1797575"/>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Google Shape;43;p1">
            <a:extLst>
              <a:ext uri="{FF2B5EF4-FFF2-40B4-BE49-F238E27FC236}">
                <a16:creationId xmlns:a16="http://schemas.microsoft.com/office/drawing/2014/main" id="{D1ACF9AA-C7E3-A54A-4414-0B964C1EDF7E}"/>
              </a:ext>
            </a:extLst>
          </p:cNvPr>
          <p:cNvPicPr preferRelativeResize="0"/>
          <p:nvPr/>
        </p:nvPicPr>
        <p:blipFill rotWithShape="1">
          <a:blip r:embed="rId3">
            <a:alphaModFix/>
          </a:blip>
          <a:srcRect l="12266" r="12240" b="88648"/>
          <a:stretch/>
        </p:blipFill>
        <p:spPr>
          <a:xfrm>
            <a:off x="1921232" y="4412562"/>
            <a:ext cx="7200000" cy="720000"/>
          </a:xfrm>
          <a:prstGeom prst="rect">
            <a:avLst/>
          </a:prstGeom>
          <a:noFill/>
          <a:ln>
            <a:noFill/>
          </a:ln>
        </p:spPr>
      </p:pic>
      <p:pic>
        <p:nvPicPr>
          <p:cNvPr id="5" name="Resim 4">
            <a:extLst>
              <a:ext uri="{FF2B5EF4-FFF2-40B4-BE49-F238E27FC236}">
                <a16:creationId xmlns:a16="http://schemas.microsoft.com/office/drawing/2014/main" id="{ECE9C365-8BA1-B869-A173-D5B79C388AF9}"/>
              </a:ext>
            </a:extLst>
          </p:cNvPr>
          <p:cNvPicPr>
            <a:picLocks noChangeAspect="1"/>
          </p:cNvPicPr>
          <p:nvPr/>
        </p:nvPicPr>
        <p:blipFill rotWithShape="1">
          <a:blip r:embed="rId4"/>
          <a:srcRect t="26029" b="22178"/>
          <a:stretch/>
        </p:blipFill>
        <p:spPr>
          <a:xfrm>
            <a:off x="121232" y="4539493"/>
            <a:ext cx="1800000" cy="4661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cxnSp>
        <p:nvCxnSpPr>
          <p:cNvPr id="5" name="Google Shape;1231;p22">
            <a:extLst>
              <a:ext uri="{FF2B5EF4-FFF2-40B4-BE49-F238E27FC236}">
                <a16:creationId xmlns:a16="http://schemas.microsoft.com/office/drawing/2014/main" id="{AB89C010-D707-439E-8A18-D96B120FD54C}"/>
              </a:ext>
            </a:extLst>
          </p:cNvPr>
          <p:cNvCxnSpPr/>
          <p:nvPr/>
        </p:nvCxnSpPr>
        <p:spPr>
          <a:xfrm rot="10800000">
            <a:off x="2668961" y="1623634"/>
            <a:ext cx="217800" cy="0"/>
          </a:xfrm>
          <a:prstGeom prst="straightConnector1">
            <a:avLst/>
          </a:prstGeom>
          <a:noFill/>
          <a:ln w="76200" cap="flat" cmpd="sng">
            <a:solidFill>
              <a:schemeClr val="accent2"/>
            </a:solidFill>
            <a:prstDash val="solid"/>
            <a:round/>
            <a:headEnd type="none" w="med" len="med"/>
            <a:tailEnd type="none" w="med" len="med"/>
          </a:ln>
        </p:spPr>
      </p:cxnSp>
      <p:cxnSp>
        <p:nvCxnSpPr>
          <p:cNvPr id="7" name="Google Shape;1231;p22">
            <a:extLst>
              <a:ext uri="{FF2B5EF4-FFF2-40B4-BE49-F238E27FC236}">
                <a16:creationId xmlns:a16="http://schemas.microsoft.com/office/drawing/2014/main" id="{C4398A6A-97BB-278D-CA02-AF29BE69DFCF}"/>
              </a:ext>
            </a:extLst>
          </p:cNvPr>
          <p:cNvCxnSpPr/>
          <p:nvPr/>
        </p:nvCxnSpPr>
        <p:spPr>
          <a:xfrm rot="10800000">
            <a:off x="2666163" y="2646461"/>
            <a:ext cx="217800" cy="0"/>
          </a:xfrm>
          <a:prstGeom prst="straightConnector1">
            <a:avLst/>
          </a:prstGeom>
          <a:noFill/>
          <a:ln w="76200" cap="flat" cmpd="sng">
            <a:solidFill>
              <a:schemeClr val="accent2"/>
            </a:solidFill>
            <a:prstDash val="solid"/>
            <a:round/>
            <a:headEnd type="none" w="med" len="med"/>
            <a:tailEnd type="none" w="med" len="med"/>
          </a:ln>
        </p:spPr>
      </p:cxnSp>
      <p:sp>
        <p:nvSpPr>
          <p:cNvPr id="1199" name="Google Shape;1199;p22"/>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tr-TR" dirty="0"/>
              <a:t>Model Oluşturma</a:t>
            </a:r>
            <a:endParaRPr dirty="0"/>
          </a:p>
        </p:txBody>
      </p:sp>
      <p:sp>
        <p:nvSpPr>
          <p:cNvPr id="1202" name="Google Shape;1202;p22"/>
          <p:cNvSpPr txBox="1"/>
          <p:nvPr/>
        </p:nvSpPr>
        <p:spPr>
          <a:xfrm>
            <a:off x="508695" y="1493740"/>
            <a:ext cx="2154088" cy="44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dirty="0">
                <a:latin typeface="Roboto"/>
                <a:ea typeface="Roboto"/>
                <a:cs typeface="Roboto"/>
                <a:sym typeface="Roboto"/>
              </a:rPr>
              <a:t>Multinomial Naive Bayes	</a:t>
            </a:r>
            <a:endParaRPr dirty="0">
              <a:latin typeface="Roboto"/>
              <a:ea typeface="Roboto"/>
              <a:cs typeface="Roboto"/>
              <a:sym typeface="Roboto"/>
            </a:endParaRPr>
          </a:p>
        </p:txBody>
      </p:sp>
      <p:grpSp>
        <p:nvGrpSpPr>
          <p:cNvPr id="1203" name="Google Shape;1203;p22"/>
          <p:cNvGrpSpPr/>
          <p:nvPr/>
        </p:nvGrpSpPr>
        <p:grpSpPr>
          <a:xfrm>
            <a:off x="508695" y="671855"/>
            <a:ext cx="2168489" cy="599631"/>
            <a:chOff x="508695" y="671854"/>
            <a:chExt cx="2168489" cy="599631"/>
          </a:xfrm>
        </p:grpSpPr>
        <p:sp>
          <p:nvSpPr>
            <p:cNvPr id="1204" name="Google Shape;1204;p22"/>
            <p:cNvSpPr txBox="1"/>
            <p:nvPr/>
          </p:nvSpPr>
          <p:spPr>
            <a:xfrm>
              <a:off x="508695" y="671854"/>
              <a:ext cx="2153963" cy="25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sz="2000" dirty="0">
                  <a:solidFill>
                    <a:schemeClr val="lt2"/>
                  </a:solidFill>
                  <a:latin typeface="Fira Sans Extra Condensed SemiBold"/>
                  <a:ea typeface="Fira Sans Extra Condensed SemiBold"/>
                  <a:cs typeface="Fira Sans Extra Condensed SemiBold"/>
                  <a:sym typeface="Fira Sans Extra Condensed SemiBold"/>
                </a:rPr>
                <a:t>Makine Öğrenmesi</a:t>
              </a:r>
              <a:endParaRPr sz="20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205" name="Google Shape;1205;p22"/>
            <p:cNvSpPr txBox="1"/>
            <p:nvPr/>
          </p:nvSpPr>
          <p:spPr>
            <a:xfrm>
              <a:off x="786284" y="969154"/>
              <a:ext cx="1890900" cy="302331"/>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dirty="0" err="1">
                  <a:latin typeface="Roboto"/>
                  <a:ea typeface="Roboto"/>
                  <a:cs typeface="Roboto"/>
                  <a:sym typeface="Roboto"/>
                </a:rPr>
                <a:t>Lojisti</a:t>
              </a:r>
              <a:r>
                <a:rPr lang="tr-TR" dirty="0">
                  <a:latin typeface="Roboto"/>
                  <a:ea typeface="Roboto"/>
                  <a:cs typeface="Roboto"/>
                  <a:sym typeface="Roboto"/>
                </a:rPr>
                <a:t>k</a:t>
              </a:r>
              <a:r>
                <a:rPr lang="en-US" dirty="0">
                  <a:latin typeface="Roboto"/>
                  <a:ea typeface="Roboto"/>
                  <a:cs typeface="Roboto"/>
                  <a:sym typeface="Roboto"/>
                </a:rPr>
                <a:t> Regression</a:t>
              </a:r>
            </a:p>
          </p:txBody>
        </p:sp>
      </p:grpSp>
      <p:sp>
        <p:nvSpPr>
          <p:cNvPr id="1208" name="Google Shape;1208;p22"/>
          <p:cNvSpPr txBox="1"/>
          <p:nvPr/>
        </p:nvSpPr>
        <p:spPr>
          <a:xfrm>
            <a:off x="411289" y="3213033"/>
            <a:ext cx="2275994" cy="44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dirty="0">
                <a:latin typeface="Roboto"/>
                <a:ea typeface="Roboto"/>
                <a:cs typeface="Roboto"/>
                <a:sym typeface="Roboto"/>
              </a:rPr>
              <a:t>Support </a:t>
            </a:r>
            <a:r>
              <a:rPr lang="en-GB" dirty="0" err="1">
                <a:latin typeface="Roboto"/>
                <a:ea typeface="Roboto"/>
                <a:cs typeface="Roboto"/>
                <a:sym typeface="Roboto"/>
              </a:rPr>
              <a:t>Ve</a:t>
            </a:r>
            <a:r>
              <a:rPr lang="tr-TR" dirty="0">
                <a:latin typeface="Roboto"/>
                <a:ea typeface="Roboto"/>
                <a:cs typeface="Roboto"/>
                <a:sym typeface="Roboto"/>
              </a:rPr>
              <a:t>c</a:t>
            </a:r>
            <a:r>
              <a:rPr lang="en-GB" dirty="0">
                <a:latin typeface="Roboto"/>
                <a:ea typeface="Roboto"/>
                <a:cs typeface="Roboto"/>
                <a:sym typeface="Roboto"/>
              </a:rPr>
              <a:t>tor</a:t>
            </a:r>
            <a:r>
              <a:rPr lang="tr-TR" dirty="0">
                <a:latin typeface="Roboto"/>
                <a:ea typeface="Roboto"/>
                <a:cs typeface="Roboto"/>
                <a:sym typeface="Roboto"/>
              </a:rPr>
              <a:t> </a:t>
            </a:r>
            <a:r>
              <a:rPr lang="en-GB" dirty="0">
                <a:latin typeface="Roboto"/>
                <a:ea typeface="Roboto"/>
                <a:cs typeface="Roboto"/>
                <a:sym typeface="Roboto"/>
              </a:rPr>
              <a:t>Machines	</a:t>
            </a:r>
            <a:endParaRPr dirty="0">
              <a:latin typeface="Roboto"/>
              <a:ea typeface="Roboto"/>
              <a:cs typeface="Roboto"/>
              <a:sym typeface="Roboto"/>
            </a:endParaRPr>
          </a:p>
        </p:txBody>
      </p:sp>
      <p:sp>
        <p:nvSpPr>
          <p:cNvPr id="1210" name="Google Shape;1210;p22"/>
          <p:cNvSpPr txBox="1"/>
          <p:nvPr/>
        </p:nvSpPr>
        <p:spPr>
          <a:xfrm>
            <a:off x="6485240" y="995633"/>
            <a:ext cx="1890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LSTM</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213" name="Google Shape;1213;p22"/>
          <p:cNvSpPr txBox="1"/>
          <p:nvPr/>
        </p:nvSpPr>
        <p:spPr>
          <a:xfrm>
            <a:off x="6475088" y="612414"/>
            <a:ext cx="1890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dirty="0">
                <a:solidFill>
                  <a:schemeClr val="lt2"/>
                </a:solidFill>
                <a:latin typeface="Fira Sans Extra Condensed SemiBold"/>
                <a:ea typeface="Fira Sans Extra Condensed SemiBold"/>
                <a:cs typeface="Fira Sans Extra Condensed SemiBold"/>
                <a:sym typeface="Fira Sans Extra Condensed SemiBold"/>
              </a:rPr>
              <a:t>Derin</a:t>
            </a:r>
            <a:r>
              <a:rPr lang="tr-TR" sz="1800" dirty="0">
                <a:solidFill>
                  <a:schemeClr val="lt2"/>
                </a:solidFill>
                <a:latin typeface="Fira Sans Extra Condensed SemiBold"/>
                <a:ea typeface="Fira Sans Extra Condensed SemiBold"/>
                <a:cs typeface="Fira Sans Extra Condensed SemiBold"/>
                <a:sym typeface="Fira Sans Extra Condensed SemiBold"/>
              </a:rPr>
              <a:t> Öğrenme</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216" name="Google Shape;1216;p22"/>
          <p:cNvSpPr txBox="1"/>
          <p:nvPr/>
        </p:nvSpPr>
        <p:spPr>
          <a:xfrm>
            <a:off x="6475088" y="2384239"/>
            <a:ext cx="1890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err="1">
                <a:solidFill>
                  <a:schemeClr val="lt2"/>
                </a:solidFill>
                <a:latin typeface="Fira Sans Extra Condensed SemiBold"/>
                <a:ea typeface="Fira Sans Extra Condensed SemiBold"/>
                <a:cs typeface="Fira Sans Extra Condensed SemiBold"/>
                <a:sym typeface="Fira Sans Extra Condensed SemiBold"/>
              </a:rPr>
              <a:t>Bi</a:t>
            </a:r>
            <a:r>
              <a:rPr lang="tr-TR" sz="1800" dirty="0">
                <a:solidFill>
                  <a:schemeClr val="lt2"/>
                </a:solidFill>
                <a:latin typeface="Fira Sans Extra Condensed SemiBold"/>
                <a:ea typeface="Fira Sans Extra Condensed SemiBold"/>
                <a:cs typeface="Fira Sans Extra Condensed SemiBold"/>
                <a:sym typeface="Fira Sans Extra Condensed SemiBold"/>
              </a:rPr>
              <a:t>-LSTM</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220" name="Google Shape;1220;p22"/>
          <p:cNvSpPr txBox="1"/>
          <p:nvPr/>
        </p:nvSpPr>
        <p:spPr>
          <a:xfrm>
            <a:off x="696312" y="3965545"/>
            <a:ext cx="1890900" cy="417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dirty="0">
                <a:latin typeface="Roboto"/>
                <a:ea typeface="Roboto"/>
                <a:cs typeface="Roboto"/>
                <a:sym typeface="Roboto"/>
              </a:rPr>
              <a:t>Decision Trees	</a:t>
            </a:r>
            <a:endParaRPr dirty="0">
              <a:latin typeface="Roboto"/>
              <a:ea typeface="Roboto"/>
              <a:cs typeface="Roboto"/>
              <a:sym typeface="Roboto"/>
            </a:endParaRPr>
          </a:p>
        </p:txBody>
      </p:sp>
      <p:sp>
        <p:nvSpPr>
          <p:cNvPr id="1222" name="Google Shape;1222;p22"/>
          <p:cNvSpPr txBox="1"/>
          <p:nvPr/>
        </p:nvSpPr>
        <p:spPr>
          <a:xfrm>
            <a:off x="6475088" y="3970200"/>
            <a:ext cx="1890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err="1">
                <a:solidFill>
                  <a:schemeClr val="lt2"/>
                </a:solidFill>
                <a:latin typeface="Fira Sans Extra Condensed SemiBold"/>
                <a:ea typeface="Fira Sans Extra Condensed SemiBold"/>
                <a:cs typeface="Fira Sans Extra Condensed SemiBold"/>
                <a:sym typeface="Fira Sans Extra Condensed SemiBold"/>
              </a:rPr>
              <a:t>BERTurk</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nvGrpSpPr>
          <p:cNvPr id="1224" name="Google Shape;1224;p22"/>
          <p:cNvGrpSpPr/>
          <p:nvPr/>
        </p:nvGrpSpPr>
        <p:grpSpPr>
          <a:xfrm>
            <a:off x="2676124" y="1099806"/>
            <a:ext cx="2055743" cy="2997195"/>
            <a:chOff x="2676124" y="1099806"/>
            <a:chExt cx="2055743" cy="2997195"/>
          </a:xfrm>
        </p:grpSpPr>
        <p:cxnSp>
          <p:nvCxnSpPr>
            <p:cNvPr id="1225" name="Google Shape;1225;p22"/>
            <p:cNvCxnSpPr/>
            <p:nvPr/>
          </p:nvCxnSpPr>
          <p:spPr>
            <a:xfrm rot="1803274">
              <a:off x="2721582" y="2086353"/>
              <a:ext cx="2010285" cy="0"/>
            </a:xfrm>
            <a:prstGeom prst="straightConnector1">
              <a:avLst/>
            </a:prstGeom>
            <a:noFill/>
            <a:ln w="76200" cap="flat" cmpd="sng">
              <a:solidFill>
                <a:schemeClr val="accent2"/>
              </a:solidFill>
              <a:prstDash val="solid"/>
              <a:round/>
              <a:headEnd type="none" w="med" len="med"/>
              <a:tailEnd type="none" w="med" len="med"/>
            </a:ln>
          </p:spPr>
        </p:cxnSp>
        <p:grpSp>
          <p:nvGrpSpPr>
            <p:cNvPr id="1226" name="Google Shape;1226;p22"/>
            <p:cNvGrpSpPr/>
            <p:nvPr/>
          </p:nvGrpSpPr>
          <p:grpSpPr>
            <a:xfrm>
              <a:off x="2676124" y="1099806"/>
              <a:ext cx="220715" cy="2997195"/>
              <a:chOff x="2676085" y="1105654"/>
              <a:chExt cx="220715" cy="3013771"/>
            </a:xfrm>
          </p:grpSpPr>
          <p:cxnSp>
            <p:nvCxnSpPr>
              <p:cNvPr id="1227" name="Google Shape;1227;p22"/>
              <p:cNvCxnSpPr/>
              <p:nvPr/>
            </p:nvCxnSpPr>
            <p:spPr>
              <a:xfrm rot="10800000">
                <a:off x="2677733" y="3362563"/>
                <a:ext cx="217800" cy="0"/>
              </a:xfrm>
              <a:prstGeom prst="straightConnector1">
                <a:avLst/>
              </a:prstGeom>
              <a:noFill/>
              <a:ln w="76200" cap="flat" cmpd="sng">
                <a:solidFill>
                  <a:schemeClr val="accent2"/>
                </a:solidFill>
                <a:prstDash val="solid"/>
                <a:round/>
                <a:headEnd type="none" w="med" len="med"/>
                <a:tailEnd type="none" w="med" len="med"/>
              </a:ln>
            </p:spPr>
          </p:cxnSp>
          <p:cxnSp>
            <p:nvCxnSpPr>
              <p:cNvPr id="1228" name="Google Shape;1228;p22"/>
              <p:cNvCxnSpPr/>
              <p:nvPr/>
            </p:nvCxnSpPr>
            <p:spPr>
              <a:xfrm rot="10800000">
                <a:off x="2858159" y="1105654"/>
                <a:ext cx="0" cy="3007800"/>
              </a:xfrm>
              <a:prstGeom prst="straightConnector1">
                <a:avLst/>
              </a:prstGeom>
              <a:noFill/>
              <a:ln w="76200" cap="flat" cmpd="sng">
                <a:solidFill>
                  <a:schemeClr val="accent2"/>
                </a:solidFill>
                <a:prstDash val="solid"/>
                <a:round/>
                <a:headEnd type="none" w="med" len="med"/>
                <a:tailEnd type="none" w="med" len="med"/>
              </a:ln>
            </p:spPr>
          </p:cxnSp>
          <p:cxnSp>
            <p:nvCxnSpPr>
              <p:cNvPr id="1229" name="Google Shape;1229;p22"/>
              <p:cNvCxnSpPr/>
              <p:nvPr/>
            </p:nvCxnSpPr>
            <p:spPr>
              <a:xfrm rot="10800000">
                <a:off x="2677800" y="1119750"/>
                <a:ext cx="219000" cy="0"/>
              </a:xfrm>
              <a:prstGeom prst="straightConnector1">
                <a:avLst/>
              </a:prstGeom>
              <a:noFill/>
              <a:ln w="76200" cap="flat" cmpd="sng">
                <a:solidFill>
                  <a:schemeClr val="accent2"/>
                </a:solidFill>
                <a:prstDash val="solid"/>
                <a:round/>
                <a:headEnd type="none" w="med" len="med"/>
                <a:tailEnd type="none" w="med" len="med"/>
              </a:ln>
            </p:spPr>
          </p:cxnSp>
          <p:cxnSp>
            <p:nvCxnSpPr>
              <p:cNvPr id="1230" name="Google Shape;1230;p22"/>
              <p:cNvCxnSpPr/>
              <p:nvPr/>
            </p:nvCxnSpPr>
            <p:spPr>
              <a:xfrm rot="10800000">
                <a:off x="2677800" y="4119425"/>
                <a:ext cx="218400" cy="0"/>
              </a:xfrm>
              <a:prstGeom prst="straightConnector1">
                <a:avLst/>
              </a:prstGeom>
              <a:noFill/>
              <a:ln w="76200" cap="flat" cmpd="sng">
                <a:solidFill>
                  <a:schemeClr val="accent2"/>
                </a:solidFill>
                <a:prstDash val="solid"/>
                <a:round/>
                <a:headEnd type="none" w="med" len="med"/>
                <a:tailEnd type="none" w="med" len="med"/>
              </a:ln>
            </p:spPr>
          </p:cxnSp>
          <p:cxnSp>
            <p:nvCxnSpPr>
              <p:cNvPr id="1231" name="Google Shape;1231;p22"/>
              <p:cNvCxnSpPr/>
              <p:nvPr/>
            </p:nvCxnSpPr>
            <p:spPr>
              <a:xfrm rot="10800000">
                <a:off x="2677733" y="2121427"/>
                <a:ext cx="217800" cy="0"/>
              </a:xfrm>
              <a:prstGeom prst="straightConnector1">
                <a:avLst/>
              </a:prstGeom>
              <a:noFill/>
              <a:ln w="76200" cap="flat" cmpd="sng">
                <a:solidFill>
                  <a:schemeClr val="accent2"/>
                </a:solidFill>
                <a:prstDash val="solid"/>
                <a:round/>
                <a:headEnd type="none" w="med" len="med"/>
                <a:tailEnd type="none" w="med" len="med"/>
              </a:ln>
            </p:spPr>
          </p:cxnSp>
          <p:cxnSp>
            <p:nvCxnSpPr>
              <p:cNvPr id="1232" name="Google Shape;1232;p22"/>
              <p:cNvCxnSpPr/>
              <p:nvPr/>
            </p:nvCxnSpPr>
            <p:spPr>
              <a:xfrm rot="10800000">
                <a:off x="2858149" y="1105654"/>
                <a:ext cx="0" cy="3007800"/>
              </a:xfrm>
              <a:prstGeom prst="straightConnector1">
                <a:avLst/>
              </a:prstGeom>
              <a:noFill/>
              <a:ln w="28575" cap="flat" cmpd="sng">
                <a:solidFill>
                  <a:schemeClr val="accent4"/>
                </a:solidFill>
                <a:prstDash val="solid"/>
                <a:round/>
                <a:headEnd type="none" w="med" len="med"/>
                <a:tailEnd type="none" w="med" len="med"/>
              </a:ln>
            </p:spPr>
          </p:cxnSp>
          <p:cxnSp>
            <p:nvCxnSpPr>
              <p:cNvPr id="1233" name="Google Shape;1233;p22"/>
              <p:cNvCxnSpPr/>
              <p:nvPr/>
            </p:nvCxnSpPr>
            <p:spPr>
              <a:xfrm rot="10800000">
                <a:off x="2677549" y="1119730"/>
                <a:ext cx="180600" cy="0"/>
              </a:xfrm>
              <a:prstGeom prst="straightConnector1">
                <a:avLst/>
              </a:prstGeom>
              <a:noFill/>
              <a:ln w="28575" cap="flat" cmpd="sng">
                <a:solidFill>
                  <a:schemeClr val="accent4"/>
                </a:solidFill>
                <a:prstDash val="solid"/>
                <a:round/>
                <a:headEnd type="none" w="med" len="med"/>
                <a:tailEnd type="none" w="med" len="med"/>
              </a:ln>
            </p:spPr>
          </p:cxnSp>
          <p:cxnSp>
            <p:nvCxnSpPr>
              <p:cNvPr id="1234" name="Google Shape;1234;p22"/>
              <p:cNvCxnSpPr/>
              <p:nvPr/>
            </p:nvCxnSpPr>
            <p:spPr>
              <a:xfrm rot="10800000">
                <a:off x="2677675" y="4119425"/>
                <a:ext cx="194700" cy="0"/>
              </a:xfrm>
              <a:prstGeom prst="straightConnector1">
                <a:avLst/>
              </a:prstGeom>
              <a:noFill/>
              <a:ln w="28575" cap="flat" cmpd="sng">
                <a:solidFill>
                  <a:schemeClr val="accent4"/>
                </a:solidFill>
                <a:prstDash val="solid"/>
                <a:round/>
                <a:headEnd type="none" w="med" len="med"/>
                <a:tailEnd type="none" w="med" len="med"/>
              </a:ln>
            </p:spPr>
          </p:cxnSp>
          <p:cxnSp>
            <p:nvCxnSpPr>
              <p:cNvPr id="1235" name="Google Shape;1235;p22"/>
              <p:cNvCxnSpPr/>
              <p:nvPr/>
            </p:nvCxnSpPr>
            <p:spPr>
              <a:xfrm rot="10800000">
                <a:off x="2676085" y="2662568"/>
                <a:ext cx="180300" cy="0"/>
              </a:xfrm>
              <a:prstGeom prst="straightConnector1">
                <a:avLst/>
              </a:prstGeom>
              <a:noFill/>
              <a:ln w="28575" cap="flat" cmpd="sng">
                <a:solidFill>
                  <a:schemeClr val="accent4"/>
                </a:solidFill>
                <a:prstDash val="solid"/>
                <a:round/>
                <a:headEnd type="none" w="med" len="med"/>
                <a:tailEnd type="none" w="med" len="med"/>
              </a:ln>
            </p:spPr>
          </p:cxnSp>
          <p:cxnSp>
            <p:nvCxnSpPr>
              <p:cNvPr id="1236" name="Google Shape;1236;p22"/>
              <p:cNvCxnSpPr/>
              <p:nvPr/>
            </p:nvCxnSpPr>
            <p:spPr>
              <a:xfrm rot="10800000">
                <a:off x="2677445" y="3369726"/>
                <a:ext cx="180300" cy="0"/>
              </a:xfrm>
              <a:prstGeom prst="straightConnector1">
                <a:avLst/>
              </a:prstGeom>
              <a:noFill/>
              <a:ln w="28575" cap="flat" cmpd="sng">
                <a:solidFill>
                  <a:schemeClr val="accent4"/>
                </a:solidFill>
                <a:prstDash val="solid"/>
                <a:round/>
                <a:headEnd type="none" w="med" len="med"/>
                <a:tailEnd type="none" w="med" len="med"/>
              </a:ln>
            </p:spPr>
          </p:cxnSp>
        </p:grpSp>
        <p:cxnSp>
          <p:nvCxnSpPr>
            <p:cNvPr id="1237" name="Google Shape;1237;p22"/>
            <p:cNvCxnSpPr/>
            <p:nvPr/>
          </p:nvCxnSpPr>
          <p:spPr>
            <a:xfrm rot="1803087">
              <a:off x="2721640" y="2086198"/>
              <a:ext cx="2009875" cy="0"/>
            </a:xfrm>
            <a:prstGeom prst="straightConnector1">
              <a:avLst/>
            </a:prstGeom>
            <a:noFill/>
            <a:ln w="28575" cap="flat" cmpd="sng">
              <a:solidFill>
                <a:schemeClr val="accent4"/>
              </a:solidFill>
              <a:prstDash val="solid"/>
              <a:round/>
              <a:headEnd type="none" w="med" len="med"/>
              <a:tailEnd type="none" w="med" len="med"/>
            </a:ln>
          </p:spPr>
        </p:cxnSp>
      </p:grpSp>
      <p:grpSp>
        <p:nvGrpSpPr>
          <p:cNvPr id="1238" name="Google Shape;1238;p22"/>
          <p:cNvGrpSpPr/>
          <p:nvPr/>
        </p:nvGrpSpPr>
        <p:grpSpPr>
          <a:xfrm>
            <a:off x="5018875" y="1099806"/>
            <a:ext cx="1443491" cy="2997195"/>
            <a:chOff x="5018875" y="1099806"/>
            <a:chExt cx="1443491" cy="2997195"/>
          </a:xfrm>
        </p:grpSpPr>
        <p:cxnSp>
          <p:nvCxnSpPr>
            <p:cNvPr id="1239" name="Google Shape;1239;p22"/>
            <p:cNvCxnSpPr/>
            <p:nvPr/>
          </p:nvCxnSpPr>
          <p:spPr>
            <a:xfrm rot="1803116">
              <a:off x="4920869" y="3209079"/>
              <a:ext cx="1458111" cy="0"/>
            </a:xfrm>
            <a:prstGeom prst="straightConnector1">
              <a:avLst/>
            </a:prstGeom>
            <a:noFill/>
            <a:ln w="76200" cap="flat" cmpd="sng">
              <a:solidFill>
                <a:schemeClr val="accent2"/>
              </a:solidFill>
              <a:prstDash val="solid"/>
              <a:round/>
              <a:headEnd type="none" w="med" len="med"/>
              <a:tailEnd type="none" w="med" len="med"/>
            </a:ln>
          </p:spPr>
        </p:cxnSp>
        <p:grpSp>
          <p:nvGrpSpPr>
            <p:cNvPr id="1240" name="Google Shape;1240;p22"/>
            <p:cNvGrpSpPr/>
            <p:nvPr/>
          </p:nvGrpSpPr>
          <p:grpSpPr>
            <a:xfrm flipH="1">
              <a:off x="6243012" y="1099806"/>
              <a:ext cx="219355" cy="2997195"/>
              <a:chOff x="2677445" y="1105654"/>
              <a:chExt cx="219355" cy="3013771"/>
            </a:xfrm>
          </p:grpSpPr>
          <p:cxnSp>
            <p:nvCxnSpPr>
              <p:cNvPr id="1241" name="Google Shape;1241;p22"/>
              <p:cNvCxnSpPr/>
              <p:nvPr/>
            </p:nvCxnSpPr>
            <p:spPr>
              <a:xfrm rot="10800000">
                <a:off x="2677733" y="2514930"/>
                <a:ext cx="217800" cy="0"/>
              </a:xfrm>
              <a:prstGeom prst="straightConnector1">
                <a:avLst/>
              </a:prstGeom>
              <a:noFill/>
              <a:ln w="76200" cap="flat" cmpd="sng">
                <a:solidFill>
                  <a:schemeClr val="accent2"/>
                </a:solidFill>
                <a:prstDash val="solid"/>
                <a:round/>
                <a:headEnd type="none" w="med" len="med"/>
                <a:tailEnd type="none" w="med" len="med"/>
              </a:ln>
            </p:spPr>
          </p:cxnSp>
          <p:cxnSp>
            <p:nvCxnSpPr>
              <p:cNvPr id="1242" name="Google Shape;1242;p22"/>
              <p:cNvCxnSpPr/>
              <p:nvPr/>
            </p:nvCxnSpPr>
            <p:spPr>
              <a:xfrm rot="10800000">
                <a:off x="2858159" y="1105654"/>
                <a:ext cx="0" cy="3007800"/>
              </a:xfrm>
              <a:prstGeom prst="straightConnector1">
                <a:avLst/>
              </a:prstGeom>
              <a:noFill/>
              <a:ln w="76200" cap="flat" cmpd="sng">
                <a:solidFill>
                  <a:schemeClr val="accent2"/>
                </a:solidFill>
                <a:prstDash val="solid"/>
                <a:round/>
                <a:headEnd type="none" w="med" len="med"/>
                <a:tailEnd type="none" w="med" len="med"/>
              </a:ln>
            </p:spPr>
          </p:cxnSp>
          <p:cxnSp>
            <p:nvCxnSpPr>
              <p:cNvPr id="1243" name="Google Shape;1243;p22"/>
              <p:cNvCxnSpPr/>
              <p:nvPr/>
            </p:nvCxnSpPr>
            <p:spPr>
              <a:xfrm rot="10800000">
                <a:off x="2677800" y="1119750"/>
                <a:ext cx="219000" cy="0"/>
              </a:xfrm>
              <a:prstGeom prst="straightConnector1">
                <a:avLst/>
              </a:prstGeom>
              <a:noFill/>
              <a:ln w="76200" cap="flat" cmpd="sng">
                <a:solidFill>
                  <a:schemeClr val="accent2"/>
                </a:solidFill>
                <a:prstDash val="solid"/>
                <a:round/>
                <a:headEnd type="none" w="med" len="med"/>
                <a:tailEnd type="none" w="med" len="med"/>
              </a:ln>
            </p:spPr>
          </p:cxnSp>
          <p:cxnSp>
            <p:nvCxnSpPr>
              <p:cNvPr id="1244" name="Google Shape;1244;p22"/>
              <p:cNvCxnSpPr/>
              <p:nvPr/>
            </p:nvCxnSpPr>
            <p:spPr>
              <a:xfrm rot="10800000">
                <a:off x="2677800" y="4119425"/>
                <a:ext cx="218400" cy="0"/>
              </a:xfrm>
              <a:prstGeom prst="straightConnector1">
                <a:avLst/>
              </a:prstGeom>
              <a:noFill/>
              <a:ln w="76200" cap="flat" cmpd="sng">
                <a:solidFill>
                  <a:schemeClr val="accent2"/>
                </a:solidFill>
                <a:prstDash val="solid"/>
                <a:round/>
                <a:headEnd type="none" w="med" len="med"/>
                <a:tailEnd type="none" w="med" len="med"/>
              </a:ln>
            </p:spPr>
          </p:cxnSp>
          <p:cxnSp>
            <p:nvCxnSpPr>
              <p:cNvPr id="1246" name="Google Shape;1246;p22"/>
              <p:cNvCxnSpPr/>
              <p:nvPr/>
            </p:nvCxnSpPr>
            <p:spPr>
              <a:xfrm rot="10800000">
                <a:off x="2858149" y="1105654"/>
                <a:ext cx="0" cy="3007800"/>
              </a:xfrm>
              <a:prstGeom prst="straightConnector1">
                <a:avLst/>
              </a:prstGeom>
              <a:noFill/>
              <a:ln w="28575" cap="flat" cmpd="sng">
                <a:solidFill>
                  <a:schemeClr val="accent4"/>
                </a:solidFill>
                <a:prstDash val="solid"/>
                <a:round/>
                <a:headEnd type="none" w="med" len="med"/>
                <a:tailEnd type="none" w="med" len="med"/>
              </a:ln>
            </p:spPr>
          </p:cxnSp>
          <p:cxnSp>
            <p:nvCxnSpPr>
              <p:cNvPr id="1247" name="Google Shape;1247;p22"/>
              <p:cNvCxnSpPr/>
              <p:nvPr/>
            </p:nvCxnSpPr>
            <p:spPr>
              <a:xfrm rot="10800000">
                <a:off x="2677549" y="1119730"/>
                <a:ext cx="180600" cy="0"/>
              </a:xfrm>
              <a:prstGeom prst="straightConnector1">
                <a:avLst/>
              </a:prstGeom>
              <a:noFill/>
              <a:ln w="28575" cap="flat" cmpd="sng">
                <a:solidFill>
                  <a:schemeClr val="accent4"/>
                </a:solidFill>
                <a:prstDash val="solid"/>
                <a:round/>
                <a:headEnd type="none" w="med" len="med"/>
                <a:tailEnd type="none" w="med" len="med"/>
              </a:ln>
            </p:spPr>
          </p:cxnSp>
          <p:cxnSp>
            <p:nvCxnSpPr>
              <p:cNvPr id="1248" name="Google Shape;1248;p22"/>
              <p:cNvCxnSpPr/>
              <p:nvPr/>
            </p:nvCxnSpPr>
            <p:spPr>
              <a:xfrm rot="10800000">
                <a:off x="2677675" y="4119425"/>
                <a:ext cx="194700" cy="0"/>
              </a:xfrm>
              <a:prstGeom prst="straightConnector1">
                <a:avLst/>
              </a:prstGeom>
              <a:noFill/>
              <a:ln w="28575" cap="flat" cmpd="sng">
                <a:solidFill>
                  <a:schemeClr val="accent4"/>
                </a:solidFill>
                <a:prstDash val="solid"/>
                <a:round/>
                <a:headEnd type="none" w="med" len="med"/>
                <a:tailEnd type="none" w="med" len="med"/>
              </a:ln>
            </p:spPr>
          </p:cxnSp>
          <p:cxnSp>
            <p:nvCxnSpPr>
              <p:cNvPr id="1250" name="Google Shape;1250;p22"/>
              <p:cNvCxnSpPr/>
              <p:nvPr/>
            </p:nvCxnSpPr>
            <p:spPr>
              <a:xfrm rot="10800000">
                <a:off x="2677445" y="2514913"/>
                <a:ext cx="180300" cy="0"/>
              </a:xfrm>
              <a:prstGeom prst="straightConnector1">
                <a:avLst/>
              </a:prstGeom>
              <a:noFill/>
              <a:ln w="28575" cap="flat" cmpd="sng">
                <a:solidFill>
                  <a:schemeClr val="accent4"/>
                </a:solidFill>
                <a:prstDash val="solid"/>
                <a:round/>
                <a:headEnd type="none" w="med" len="med"/>
                <a:tailEnd type="none" w="med" len="med"/>
              </a:ln>
            </p:spPr>
          </p:cxnSp>
        </p:grpSp>
        <p:cxnSp>
          <p:nvCxnSpPr>
            <p:cNvPr id="1251" name="Google Shape;1251;p22"/>
            <p:cNvCxnSpPr/>
            <p:nvPr/>
          </p:nvCxnSpPr>
          <p:spPr>
            <a:xfrm rot="1803116">
              <a:off x="4920871" y="3209075"/>
              <a:ext cx="1458111" cy="0"/>
            </a:xfrm>
            <a:prstGeom prst="straightConnector1">
              <a:avLst/>
            </a:prstGeom>
            <a:noFill/>
            <a:ln w="28575" cap="flat" cmpd="sng">
              <a:solidFill>
                <a:schemeClr val="accent4"/>
              </a:solidFill>
              <a:prstDash val="solid"/>
              <a:round/>
              <a:headEnd type="none" w="med" len="med"/>
              <a:tailEnd type="none" w="med" len="med"/>
            </a:ln>
          </p:spPr>
        </p:cxnSp>
      </p:grpSp>
      <p:grpSp>
        <p:nvGrpSpPr>
          <p:cNvPr id="1252" name="Google Shape;1252;p22"/>
          <p:cNvGrpSpPr/>
          <p:nvPr/>
        </p:nvGrpSpPr>
        <p:grpSpPr>
          <a:xfrm>
            <a:off x="3669150" y="1529001"/>
            <a:ext cx="1805712" cy="2084909"/>
            <a:chOff x="3669150" y="1828675"/>
            <a:chExt cx="1805712" cy="2084909"/>
          </a:xfrm>
        </p:grpSpPr>
        <p:sp>
          <p:nvSpPr>
            <p:cNvPr id="1253" name="Google Shape;1253;p22"/>
            <p:cNvSpPr/>
            <p:nvPr/>
          </p:nvSpPr>
          <p:spPr>
            <a:xfrm>
              <a:off x="5038625"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2"/>
            <p:cNvSpPr/>
            <p:nvPr/>
          </p:nvSpPr>
          <p:spPr>
            <a:xfrm>
              <a:off x="5038625" y="3140436"/>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5256944" y="3140436"/>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2"/>
            <p:cNvSpPr/>
            <p:nvPr/>
          </p:nvSpPr>
          <p:spPr>
            <a:xfrm>
              <a:off x="5038625"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2"/>
            <p:cNvSpPr/>
            <p:nvPr/>
          </p:nvSpPr>
          <p:spPr>
            <a:xfrm>
              <a:off x="5038625"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a:off x="5256944"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2"/>
            <p:cNvSpPr/>
            <p:nvPr/>
          </p:nvSpPr>
          <p:spPr>
            <a:xfrm>
              <a:off x="4696378" y="3212020"/>
              <a:ext cx="436237" cy="251920"/>
            </a:xfrm>
            <a:custGeom>
              <a:avLst/>
              <a:gdLst/>
              <a:ahLst/>
              <a:cxnLst/>
              <a:rect l="l" t="t" r="r" b="b"/>
              <a:pathLst>
                <a:path w="11609" h="6704" extrusionOk="0">
                  <a:moveTo>
                    <a:pt x="5810" y="6704"/>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2"/>
            <p:cNvSpPr/>
            <p:nvPr/>
          </p:nvSpPr>
          <p:spPr>
            <a:xfrm>
              <a:off x="4696378" y="3338165"/>
              <a:ext cx="218363" cy="377654"/>
            </a:xfrm>
            <a:custGeom>
              <a:avLst/>
              <a:gdLst/>
              <a:ahLst/>
              <a:cxnLst/>
              <a:rect l="l" t="t" r="r" b="b"/>
              <a:pathLst>
                <a:path w="5811" h="10050" extrusionOk="0">
                  <a:moveTo>
                    <a:pt x="0" y="1"/>
                  </a:moveTo>
                  <a:lnTo>
                    <a:pt x="0" y="6704"/>
                  </a:lnTo>
                  <a:lnTo>
                    <a:pt x="5810" y="10050"/>
                  </a:lnTo>
                  <a:lnTo>
                    <a:pt x="5810" y="3347"/>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2"/>
            <p:cNvSpPr/>
            <p:nvPr/>
          </p:nvSpPr>
          <p:spPr>
            <a:xfrm>
              <a:off x="4914697" y="3338165"/>
              <a:ext cx="217912" cy="377654"/>
            </a:xfrm>
            <a:custGeom>
              <a:avLst/>
              <a:gdLst/>
              <a:ahLst/>
              <a:cxnLst/>
              <a:rect l="l" t="t" r="r" b="b"/>
              <a:pathLst>
                <a:path w="5799" h="10050" extrusionOk="0">
                  <a:moveTo>
                    <a:pt x="5799" y="1"/>
                  </a:moveTo>
                  <a:lnTo>
                    <a:pt x="0" y="3347"/>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4696378" y="2816977"/>
              <a:ext cx="436237" cy="251920"/>
            </a:xfrm>
            <a:custGeom>
              <a:avLst/>
              <a:gdLst/>
              <a:ahLst/>
              <a:cxnLst/>
              <a:rect l="l" t="t" r="r" b="b"/>
              <a:pathLst>
                <a:path w="11609" h="6704" extrusionOk="0">
                  <a:moveTo>
                    <a:pt x="5810" y="6703"/>
                  </a:moveTo>
                  <a:lnTo>
                    <a:pt x="0" y="3346"/>
                  </a:lnTo>
                  <a:lnTo>
                    <a:pt x="5798"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4696378" y="2942671"/>
              <a:ext cx="218363" cy="378105"/>
            </a:xfrm>
            <a:custGeom>
              <a:avLst/>
              <a:gdLst/>
              <a:ahLst/>
              <a:cxnLst/>
              <a:rect l="l" t="t" r="r" b="b"/>
              <a:pathLst>
                <a:path w="5811" h="10062" extrusionOk="0">
                  <a:moveTo>
                    <a:pt x="0" y="1"/>
                  </a:moveTo>
                  <a:lnTo>
                    <a:pt x="0" y="6704"/>
                  </a:lnTo>
                  <a:lnTo>
                    <a:pt x="5810" y="10062"/>
                  </a:lnTo>
                  <a:lnTo>
                    <a:pt x="5810"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4914697" y="2942671"/>
              <a:ext cx="217912" cy="378105"/>
            </a:xfrm>
            <a:custGeom>
              <a:avLst/>
              <a:gdLst/>
              <a:ahLst/>
              <a:cxnLst/>
              <a:rect l="l" t="t" r="r" b="b"/>
              <a:pathLst>
                <a:path w="5799" h="10062" extrusionOk="0">
                  <a:moveTo>
                    <a:pt x="5799" y="1"/>
                  </a:moveTo>
                  <a:lnTo>
                    <a:pt x="0" y="3358"/>
                  </a:lnTo>
                  <a:lnTo>
                    <a:pt x="0" y="10062"/>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4354094" y="1828675"/>
              <a:ext cx="436275" cy="251920"/>
            </a:xfrm>
            <a:custGeom>
              <a:avLst/>
              <a:gdLst/>
              <a:ahLst/>
              <a:cxnLst/>
              <a:rect l="l" t="t" r="r" b="b"/>
              <a:pathLst>
                <a:path w="11610" h="6704" extrusionOk="0">
                  <a:moveTo>
                    <a:pt x="5799" y="6704"/>
                  </a:moveTo>
                  <a:lnTo>
                    <a:pt x="1" y="3346"/>
                  </a:lnTo>
                  <a:lnTo>
                    <a:pt x="5799"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4354094" y="1954406"/>
              <a:ext cx="217950" cy="378067"/>
            </a:xfrm>
            <a:custGeom>
              <a:avLst/>
              <a:gdLst/>
              <a:ahLst/>
              <a:cxnLst/>
              <a:rect l="l" t="t" r="r" b="b"/>
              <a:pathLst>
                <a:path w="5800" h="10061" extrusionOk="0">
                  <a:moveTo>
                    <a:pt x="1" y="0"/>
                  </a:moveTo>
                  <a:lnTo>
                    <a:pt x="1" y="6703"/>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4572000" y="1954406"/>
              <a:ext cx="218363" cy="378067"/>
            </a:xfrm>
            <a:custGeom>
              <a:avLst/>
              <a:gdLst/>
              <a:ahLst/>
              <a:cxnLst/>
              <a:rect l="l" t="t" r="r" b="b"/>
              <a:pathLst>
                <a:path w="5811" h="10061" extrusionOk="0">
                  <a:moveTo>
                    <a:pt x="5810" y="0"/>
                  </a:moveTo>
                  <a:lnTo>
                    <a:pt x="0" y="3358"/>
                  </a:lnTo>
                  <a:lnTo>
                    <a:pt x="0" y="10061"/>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4696378" y="2026403"/>
              <a:ext cx="436237" cy="251957"/>
            </a:xfrm>
            <a:custGeom>
              <a:avLst/>
              <a:gdLst/>
              <a:ahLst/>
              <a:cxnLst/>
              <a:rect l="l" t="t" r="r" b="b"/>
              <a:pathLst>
                <a:path w="11609" h="6705" extrusionOk="0">
                  <a:moveTo>
                    <a:pt x="5798" y="6704"/>
                  </a:moveTo>
                  <a:lnTo>
                    <a:pt x="0" y="3347"/>
                  </a:lnTo>
                  <a:lnTo>
                    <a:pt x="5798" y="1"/>
                  </a:lnTo>
                  <a:lnTo>
                    <a:pt x="11609"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4696378" y="2152134"/>
              <a:ext cx="217912" cy="378105"/>
            </a:xfrm>
            <a:custGeom>
              <a:avLst/>
              <a:gdLst/>
              <a:ahLst/>
              <a:cxnLst/>
              <a:rect l="l" t="t" r="r" b="b"/>
              <a:pathLst>
                <a:path w="5799" h="10062" extrusionOk="0">
                  <a:moveTo>
                    <a:pt x="0" y="1"/>
                  </a:moveTo>
                  <a:lnTo>
                    <a:pt x="0" y="6704"/>
                  </a:lnTo>
                  <a:lnTo>
                    <a:pt x="5798" y="10061"/>
                  </a:lnTo>
                  <a:lnTo>
                    <a:pt x="5798"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4914247" y="2152134"/>
              <a:ext cx="218363" cy="378105"/>
            </a:xfrm>
            <a:custGeom>
              <a:avLst/>
              <a:gdLst/>
              <a:ahLst/>
              <a:cxnLst/>
              <a:rect l="l" t="t" r="r" b="b"/>
              <a:pathLst>
                <a:path w="5811" h="10062" extrusionOk="0">
                  <a:moveTo>
                    <a:pt x="5811" y="1"/>
                  </a:moveTo>
                  <a:lnTo>
                    <a:pt x="0" y="3358"/>
                  </a:lnTo>
                  <a:lnTo>
                    <a:pt x="0"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5038625"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5038625"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5256944"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4011397" y="2026403"/>
              <a:ext cx="436726" cy="251957"/>
            </a:xfrm>
            <a:custGeom>
              <a:avLst/>
              <a:gdLst/>
              <a:ahLst/>
              <a:cxnLst/>
              <a:rect l="l" t="t" r="r" b="b"/>
              <a:pathLst>
                <a:path w="11622" h="6705" extrusionOk="0">
                  <a:moveTo>
                    <a:pt x="5811" y="6704"/>
                  </a:moveTo>
                  <a:lnTo>
                    <a:pt x="1" y="3347"/>
                  </a:lnTo>
                  <a:lnTo>
                    <a:pt x="5811" y="1"/>
                  </a:lnTo>
                  <a:lnTo>
                    <a:pt x="11621"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2"/>
            <p:cNvSpPr/>
            <p:nvPr/>
          </p:nvSpPr>
          <p:spPr>
            <a:xfrm>
              <a:off x="4011397" y="2152134"/>
              <a:ext cx="218363" cy="378105"/>
            </a:xfrm>
            <a:custGeom>
              <a:avLst/>
              <a:gdLst/>
              <a:ahLst/>
              <a:cxnLst/>
              <a:rect l="l" t="t" r="r" b="b"/>
              <a:pathLst>
                <a:path w="5811" h="10062" extrusionOk="0">
                  <a:moveTo>
                    <a:pt x="1" y="1"/>
                  </a:moveTo>
                  <a:lnTo>
                    <a:pt x="1" y="6704"/>
                  </a:lnTo>
                  <a:lnTo>
                    <a:pt x="5811" y="10061"/>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2"/>
            <p:cNvSpPr/>
            <p:nvPr/>
          </p:nvSpPr>
          <p:spPr>
            <a:xfrm>
              <a:off x="4229716" y="2152134"/>
              <a:ext cx="218400" cy="378105"/>
            </a:xfrm>
            <a:custGeom>
              <a:avLst/>
              <a:gdLst/>
              <a:ahLst/>
              <a:cxnLst/>
              <a:rect l="l" t="t" r="r" b="b"/>
              <a:pathLst>
                <a:path w="5812" h="10062" extrusionOk="0">
                  <a:moveTo>
                    <a:pt x="5811" y="1"/>
                  </a:moveTo>
                  <a:lnTo>
                    <a:pt x="1" y="3358"/>
                  </a:lnTo>
                  <a:lnTo>
                    <a:pt x="1"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4354094" y="2223718"/>
              <a:ext cx="436275" cy="251920"/>
            </a:xfrm>
            <a:custGeom>
              <a:avLst/>
              <a:gdLst/>
              <a:ahLst/>
              <a:cxnLst/>
              <a:rect l="l" t="t" r="r" b="b"/>
              <a:pathLst>
                <a:path w="11610" h="6704" extrusionOk="0">
                  <a:moveTo>
                    <a:pt x="5799" y="6704"/>
                  </a:moveTo>
                  <a:lnTo>
                    <a:pt x="1" y="3358"/>
                  </a:lnTo>
                  <a:lnTo>
                    <a:pt x="5799"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4354094" y="2349900"/>
              <a:ext cx="217950" cy="377616"/>
            </a:xfrm>
            <a:custGeom>
              <a:avLst/>
              <a:gdLst/>
              <a:ahLst/>
              <a:cxnLst/>
              <a:rect l="l" t="t" r="r" b="b"/>
              <a:pathLst>
                <a:path w="5800" h="10049" extrusionOk="0">
                  <a:moveTo>
                    <a:pt x="1" y="0"/>
                  </a:moveTo>
                  <a:lnTo>
                    <a:pt x="1" y="6703"/>
                  </a:lnTo>
                  <a:lnTo>
                    <a:pt x="5799" y="10049"/>
                  </a:lnTo>
                  <a:lnTo>
                    <a:pt x="5799" y="3346"/>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2"/>
            <p:cNvSpPr/>
            <p:nvPr/>
          </p:nvSpPr>
          <p:spPr>
            <a:xfrm>
              <a:off x="4572000" y="2349900"/>
              <a:ext cx="218363" cy="377616"/>
            </a:xfrm>
            <a:custGeom>
              <a:avLst/>
              <a:gdLst/>
              <a:ahLst/>
              <a:cxnLst/>
              <a:rect l="l" t="t" r="r" b="b"/>
              <a:pathLst>
                <a:path w="5811" h="10049" extrusionOk="0">
                  <a:moveTo>
                    <a:pt x="5810" y="0"/>
                  </a:moveTo>
                  <a:lnTo>
                    <a:pt x="0" y="3346"/>
                  </a:lnTo>
                  <a:lnTo>
                    <a:pt x="0" y="10049"/>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2"/>
            <p:cNvSpPr/>
            <p:nvPr/>
          </p:nvSpPr>
          <p:spPr>
            <a:xfrm>
              <a:off x="4696378" y="2421483"/>
              <a:ext cx="436237" cy="251920"/>
            </a:xfrm>
            <a:custGeom>
              <a:avLst/>
              <a:gdLst/>
              <a:ahLst/>
              <a:cxnLst/>
              <a:rect l="l" t="t" r="r" b="b"/>
              <a:pathLst>
                <a:path w="11609" h="6704" extrusionOk="0">
                  <a:moveTo>
                    <a:pt x="5810" y="6703"/>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2"/>
            <p:cNvSpPr/>
            <p:nvPr/>
          </p:nvSpPr>
          <p:spPr>
            <a:xfrm>
              <a:off x="4696378" y="2547628"/>
              <a:ext cx="218363" cy="377654"/>
            </a:xfrm>
            <a:custGeom>
              <a:avLst/>
              <a:gdLst/>
              <a:ahLst/>
              <a:cxnLst/>
              <a:rect l="l" t="t" r="r" b="b"/>
              <a:pathLst>
                <a:path w="5811" h="10050" extrusionOk="0">
                  <a:moveTo>
                    <a:pt x="0" y="1"/>
                  </a:moveTo>
                  <a:lnTo>
                    <a:pt x="0" y="6704"/>
                  </a:lnTo>
                  <a:lnTo>
                    <a:pt x="5810" y="10050"/>
                  </a:lnTo>
                  <a:lnTo>
                    <a:pt x="5810" y="3346"/>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2"/>
            <p:cNvSpPr/>
            <p:nvPr/>
          </p:nvSpPr>
          <p:spPr>
            <a:xfrm>
              <a:off x="4914697" y="2547628"/>
              <a:ext cx="217912" cy="377654"/>
            </a:xfrm>
            <a:custGeom>
              <a:avLst/>
              <a:gdLst/>
              <a:ahLst/>
              <a:cxnLst/>
              <a:rect l="l" t="t" r="r" b="b"/>
              <a:pathLst>
                <a:path w="5799" h="10050" extrusionOk="0">
                  <a:moveTo>
                    <a:pt x="5799" y="1"/>
                  </a:moveTo>
                  <a:lnTo>
                    <a:pt x="0" y="3346"/>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3669150"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3669150" y="3140436"/>
              <a:ext cx="218363" cy="377654"/>
            </a:xfrm>
            <a:custGeom>
              <a:avLst/>
              <a:gdLst/>
              <a:ahLst/>
              <a:cxnLst/>
              <a:rect l="l" t="t" r="r" b="b"/>
              <a:pathLst>
                <a:path w="5811" h="10050" extrusionOk="0">
                  <a:moveTo>
                    <a:pt x="0" y="0"/>
                  </a:moveTo>
                  <a:lnTo>
                    <a:pt x="0" y="6704"/>
                  </a:lnTo>
                  <a:lnTo>
                    <a:pt x="5811" y="10049"/>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3887469" y="3140436"/>
              <a:ext cx="217912" cy="377654"/>
            </a:xfrm>
            <a:custGeom>
              <a:avLst/>
              <a:gdLst/>
              <a:ahLst/>
              <a:cxnLst/>
              <a:rect l="l" t="t" r="r" b="b"/>
              <a:pathLst>
                <a:path w="5799" h="10050" extrusionOk="0">
                  <a:moveTo>
                    <a:pt x="5799" y="0"/>
                  </a:moveTo>
                  <a:lnTo>
                    <a:pt x="1" y="3358"/>
                  </a:lnTo>
                  <a:lnTo>
                    <a:pt x="1" y="10049"/>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4011397" y="3212020"/>
              <a:ext cx="436726" cy="251920"/>
            </a:xfrm>
            <a:custGeom>
              <a:avLst/>
              <a:gdLst/>
              <a:ahLst/>
              <a:cxnLst/>
              <a:rect l="l" t="t" r="r" b="b"/>
              <a:pathLst>
                <a:path w="11622" h="6704" extrusionOk="0">
                  <a:moveTo>
                    <a:pt x="5811" y="6704"/>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2"/>
            <p:cNvSpPr/>
            <p:nvPr/>
          </p:nvSpPr>
          <p:spPr>
            <a:xfrm>
              <a:off x="4011397" y="3338165"/>
              <a:ext cx="218363" cy="377654"/>
            </a:xfrm>
            <a:custGeom>
              <a:avLst/>
              <a:gdLst/>
              <a:ahLst/>
              <a:cxnLst/>
              <a:rect l="l" t="t" r="r" b="b"/>
              <a:pathLst>
                <a:path w="5811" h="10050" extrusionOk="0">
                  <a:moveTo>
                    <a:pt x="1" y="1"/>
                  </a:moveTo>
                  <a:lnTo>
                    <a:pt x="1" y="6704"/>
                  </a:lnTo>
                  <a:lnTo>
                    <a:pt x="5811" y="10050"/>
                  </a:lnTo>
                  <a:lnTo>
                    <a:pt x="5811" y="3347"/>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2"/>
            <p:cNvSpPr/>
            <p:nvPr/>
          </p:nvSpPr>
          <p:spPr>
            <a:xfrm>
              <a:off x="4229716" y="3338165"/>
              <a:ext cx="218400" cy="377654"/>
            </a:xfrm>
            <a:custGeom>
              <a:avLst/>
              <a:gdLst/>
              <a:ahLst/>
              <a:cxnLst/>
              <a:rect l="l" t="t" r="r" b="b"/>
              <a:pathLst>
                <a:path w="5812" h="10050" extrusionOk="0">
                  <a:moveTo>
                    <a:pt x="5811" y="1"/>
                  </a:moveTo>
                  <a:lnTo>
                    <a:pt x="1" y="3347"/>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2"/>
            <p:cNvSpPr/>
            <p:nvPr/>
          </p:nvSpPr>
          <p:spPr>
            <a:xfrm>
              <a:off x="4354094" y="3409748"/>
              <a:ext cx="436275" cy="251957"/>
            </a:xfrm>
            <a:custGeom>
              <a:avLst/>
              <a:gdLst/>
              <a:ahLst/>
              <a:cxnLst/>
              <a:rect l="l" t="t" r="r" b="b"/>
              <a:pathLst>
                <a:path w="11610" h="6705" extrusionOk="0">
                  <a:moveTo>
                    <a:pt x="5799" y="6704"/>
                  </a:moveTo>
                  <a:lnTo>
                    <a:pt x="1" y="3359"/>
                  </a:lnTo>
                  <a:lnTo>
                    <a:pt x="5799" y="1"/>
                  </a:lnTo>
                  <a:lnTo>
                    <a:pt x="11609" y="3359"/>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2"/>
            <p:cNvSpPr/>
            <p:nvPr/>
          </p:nvSpPr>
          <p:spPr>
            <a:xfrm>
              <a:off x="4354094" y="3535930"/>
              <a:ext cx="217950" cy="377654"/>
            </a:xfrm>
            <a:custGeom>
              <a:avLst/>
              <a:gdLst/>
              <a:ahLst/>
              <a:cxnLst/>
              <a:rect l="l" t="t" r="r" b="b"/>
              <a:pathLst>
                <a:path w="5800" h="10050" extrusionOk="0">
                  <a:moveTo>
                    <a:pt x="1" y="1"/>
                  </a:moveTo>
                  <a:lnTo>
                    <a:pt x="1" y="6704"/>
                  </a:lnTo>
                  <a:lnTo>
                    <a:pt x="5799" y="10049"/>
                  </a:lnTo>
                  <a:lnTo>
                    <a:pt x="5799"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2"/>
            <p:cNvSpPr/>
            <p:nvPr/>
          </p:nvSpPr>
          <p:spPr>
            <a:xfrm>
              <a:off x="4572000" y="3535930"/>
              <a:ext cx="218363" cy="377654"/>
            </a:xfrm>
            <a:custGeom>
              <a:avLst/>
              <a:gdLst/>
              <a:ahLst/>
              <a:cxnLst/>
              <a:rect l="l" t="t" r="r" b="b"/>
              <a:pathLst>
                <a:path w="5811" h="10050" extrusionOk="0">
                  <a:moveTo>
                    <a:pt x="5810" y="1"/>
                  </a:moveTo>
                  <a:lnTo>
                    <a:pt x="0" y="3346"/>
                  </a:lnTo>
                  <a:lnTo>
                    <a:pt x="0" y="10049"/>
                  </a:lnTo>
                  <a:lnTo>
                    <a:pt x="5810" y="6704"/>
                  </a:lnTo>
                  <a:lnTo>
                    <a:pt x="581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3669150"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2"/>
            <p:cNvSpPr/>
            <p:nvPr/>
          </p:nvSpPr>
          <p:spPr>
            <a:xfrm>
              <a:off x="3669150"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2"/>
            <p:cNvSpPr/>
            <p:nvPr/>
          </p:nvSpPr>
          <p:spPr>
            <a:xfrm>
              <a:off x="3887469"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2"/>
            <p:cNvSpPr/>
            <p:nvPr/>
          </p:nvSpPr>
          <p:spPr>
            <a:xfrm>
              <a:off x="4011397" y="2816977"/>
              <a:ext cx="436726" cy="251920"/>
            </a:xfrm>
            <a:custGeom>
              <a:avLst/>
              <a:gdLst/>
              <a:ahLst/>
              <a:cxnLst/>
              <a:rect l="l" t="t" r="r" b="b"/>
              <a:pathLst>
                <a:path w="11622" h="6704" extrusionOk="0">
                  <a:moveTo>
                    <a:pt x="5811" y="6703"/>
                  </a:moveTo>
                  <a:lnTo>
                    <a:pt x="1" y="3346"/>
                  </a:lnTo>
                  <a:lnTo>
                    <a:pt x="5811" y="0"/>
                  </a:lnTo>
                  <a:lnTo>
                    <a:pt x="11621"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2"/>
            <p:cNvSpPr/>
            <p:nvPr/>
          </p:nvSpPr>
          <p:spPr>
            <a:xfrm>
              <a:off x="4011397" y="2942671"/>
              <a:ext cx="218363" cy="378105"/>
            </a:xfrm>
            <a:custGeom>
              <a:avLst/>
              <a:gdLst/>
              <a:ahLst/>
              <a:cxnLst/>
              <a:rect l="l" t="t" r="r" b="b"/>
              <a:pathLst>
                <a:path w="5811" h="10062" extrusionOk="0">
                  <a:moveTo>
                    <a:pt x="1" y="1"/>
                  </a:moveTo>
                  <a:lnTo>
                    <a:pt x="1" y="6704"/>
                  </a:lnTo>
                  <a:lnTo>
                    <a:pt x="5811" y="10062"/>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2"/>
            <p:cNvSpPr/>
            <p:nvPr/>
          </p:nvSpPr>
          <p:spPr>
            <a:xfrm>
              <a:off x="4229716" y="2942671"/>
              <a:ext cx="218400" cy="378105"/>
            </a:xfrm>
            <a:custGeom>
              <a:avLst/>
              <a:gdLst/>
              <a:ahLst/>
              <a:cxnLst/>
              <a:rect l="l" t="t" r="r" b="b"/>
              <a:pathLst>
                <a:path w="5812" h="10062" extrusionOk="0">
                  <a:moveTo>
                    <a:pt x="5811" y="1"/>
                  </a:moveTo>
                  <a:lnTo>
                    <a:pt x="1" y="3358"/>
                  </a:lnTo>
                  <a:lnTo>
                    <a:pt x="1" y="10062"/>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2"/>
            <p:cNvSpPr/>
            <p:nvPr/>
          </p:nvSpPr>
          <p:spPr>
            <a:xfrm>
              <a:off x="4354094" y="3014705"/>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2"/>
            <p:cNvSpPr/>
            <p:nvPr/>
          </p:nvSpPr>
          <p:spPr>
            <a:xfrm>
              <a:off x="4354094" y="3140436"/>
              <a:ext cx="217950" cy="377654"/>
            </a:xfrm>
            <a:custGeom>
              <a:avLst/>
              <a:gdLst/>
              <a:ahLst/>
              <a:cxnLst/>
              <a:rect l="l" t="t" r="r" b="b"/>
              <a:pathLst>
                <a:path w="5800" h="10050" extrusionOk="0">
                  <a:moveTo>
                    <a:pt x="1" y="0"/>
                  </a:moveTo>
                  <a:lnTo>
                    <a:pt x="1" y="6704"/>
                  </a:lnTo>
                  <a:lnTo>
                    <a:pt x="5799" y="10049"/>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a:off x="4572000" y="3140436"/>
              <a:ext cx="218363" cy="377654"/>
            </a:xfrm>
            <a:custGeom>
              <a:avLst/>
              <a:gdLst/>
              <a:ahLst/>
              <a:cxnLst/>
              <a:rect l="l" t="t" r="r" b="b"/>
              <a:pathLst>
                <a:path w="5811" h="10050" extrusionOk="0">
                  <a:moveTo>
                    <a:pt x="5810" y="0"/>
                  </a:moveTo>
                  <a:lnTo>
                    <a:pt x="0" y="3358"/>
                  </a:lnTo>
                  <a:lnTo>
                    <a:pt x="0" y="10049"/>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2"/>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2"/>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2"/>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4011397" y="2421483"/>
              <a:ext cx="436726" cy="251920"/>
            </a:xfrm>
            <a:custGeom>
              <a:avLst/>
              <a:gdLst/>
              <a:ahLst/>
              <a:cxnLst/>
              <a:rect l="l" t="t" r="r" b="b"/>
              <a:pathLst>
                <a:path w="11622" h="6704" extrusionOk="0">
                  <a:moveTo>
                    <a:pt x="5811" y="6703"/>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4011397" y="2547628"/>
              <a:ext cx="218363" cy="377654"/>
            </a:xfrm>
            <a:custGeom>
              <a:avLst/>
              <a:gdLst/>
              <a:ahLst/>
              <a:cxnLst/>
              <a:rect l="l" t="t" r="r" b="b"/>
              <a:pathLst>
                <a:path w="5811" h="10050" extrusionOk="0">
                  <a:moveTo>
                    <a:pt x="1" y="1"/>
                  </a:moveTo>
                  <a:lnTo>
                    <a:pt x="1" y="6704"/>
                  </a:lnTo>
                  <a:lnTo>
                    <a:pt x="5811" y="10050"/>
                  </a:lnTo>
                  <a:lnTo>
                    <a:pt x="5811"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4229716" y="2547628"/>
              <a:ext cx="218400" cy="377654"/>
            </a:xfrm>
            <a:custGeom>
              <a:avLst/>
              <a:gdLst/>
              <a:ahLst/>
              <a:cxnLst/>
              <a:rect l="l" t="t" r="r" b="b"/>
              <a:pathLst>
                <a:path w="5812" h="10050" extrusionOk="0">
                  <a:moveTo>
                    <a:pt x="5811" y="1"/>
                  </a:moveTo>
                  <a:lnTo>
                    <a:pt x="1" y="3346"/>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4354094" y="2619211"/>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4354094" y="2744943"/>
              <a:ext cx="217950" cy="378105"/>
            </a:xfrm>
            <a:custGeom>
              <a:avLst/>
              <a:gdLst/>
              <a:ahLst/>
              <a:cxnLst/>
              <a:rect l="l" t="t" r="r" b="b"/>
              <a:pathLst>
                <a:path w="5800" h="10062" extrusionOk="0">
                  <a:moveTo>
                    <a:pt x="1" y="0"/>
                  </a:moveTo>
                  <a:lnTo>
                    <a:pt x="1" y="6704"/>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4572000" y="2744943"/>
              <a:ext cx="218363" cy="378105"/>
            </a:xfrm>
            <a:custGeom>
              <a:avLst/>
              <a:gdLst/>
              <a:ahLst/>
              <a:cxnLst/>
              <a:rect l="l" t="t" r="r" b="b"/>
              <a:pathLst>
                <a:path w="5811" h="10062" extrusionOk="0">
                  <a:moveTo>
                    <a:pt x="5810" y="0"/>
                  </a:moveTo>
                  <a:lnTo>
                    <a:pt x="0" y="3358"/>
                  </a:lnTo>
                  <a:lnTo>
                    <a:pt x="0" y="10061"/>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202;p22">
            <a:extLst>
              <a:ext uri="{FF2B5EF4-FFF2-40B4-BE49-F238E27FC236}">
                <a16:creationId xmlns:a16="http://schemas.microsoft.com/office/drawing/2014/main" id="{EB2EA125-56D8-8396-92B1-DA0738619153}"/>
              </a:ext>
            </a:extLst>
          </p:cNvPr>
          <p:cNvSpPr txBox="1"/>
          <p:nvPr/>
        </p:nvSpPr>
        <p:spPr>
          <a:xfrm>
            <a:off x="763747" y="1891796"/>
            <a:ext cx="1890900" cy="44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dirty="0">
                <a:latin typeface="Roboto"/>
                <a:ea typeface="Roboto"/>
                <a:cs typeface="Roboto"/>
                <a:sym typeface="Roboto"/>
              </a:rPr>
              <a:t>K-NN</a:t>
            </a:r>
          </a:p>
        </p:txBody>
      </p:sp>
      <p:sp>
        <p:nvSpPr>
          <p:cNvPr id="3" name="Google Shape;1202;p22">
            <a:extLst>
              <a:ext uri="{FF2B5EF4-FFF2-40B4-BE49-F238E27FC236}">
                <a16:creationId xmlns:a16="http://schemas.microsoft.com/office/drawing/2014/main" id="{2E5518D4-0750-5441-F927-EBBEEBB3FB1D}"/>
              </a:ext>
            </a:extLst>
          </p:cNvPr>
          <p:cNvSpPr txBox="1"/>
          <p:nvPr/>
        </p:nvSpPr>
        <p:spPr>
          <a:xfrm>
            <a:off x="735248" y="2411250"/>
            <a:ext cx="1890900" cy="440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dirty="0">
                <a:latin typeface="Roboto"/>
                <a:ea typeface="Roboto"/>
                <a:cs typeface="Roboto"/>
                <a:sym typeface="Roboto"/>
              </a:rPr>
              <a:t>Random Forest</a:t>
            </a:r>
          </a:p>
        </p:txBody>
      </p:sp>
      <p:cxnSp>
        <p:nvCxnSpPr>
          <p:cNvPr id="4" name="Google Shape;1235;p22">
            <a:extLst>
              <a:ext uri="{FF2B5EF4-FFF2-40B4-BE49-F238E27FC236}">
                <a16:creationId xmlns:a16="http://schemas.microsoft.com/office/drawing/2014/main" id="{4F5397B3-BB96-46B6-50FE-6CC132197BF3}"/>
              </a:ext>
            </a:extLst>
          </p:cNvPr>
          <p:cNvCxnSpPr/>
          <p:nvPr/>
        </p:nvCxnSpPr>
        <p:spPr>
          <a:xfrm rot="10800000">
            <a:off x="2664078" y="1618669"/>
            <a:ext cx="180300" cy="0"/>
          </a:xfrm>
          <a:prstGeom prst="straightConnector1">
            <a:avLst/>
          </a:prstGeom>
          <a:noFill/>
          <a:ln w="28575" cap="flat" cmpd="sng">
            <a:solidFill>
              <a:schemeClr val="accent4"/>
            </a:solidFill>
            <a:prstDash val="solid"/>
            <a:round/>
            <a:headEnd type="none" w="med" len="med"/>
            <a:tailEnd type="none" w="med" len="med"/>
          </a:ln>
        </p:spPr>
      </p:cxnSp>
      <p:cxnSp>
        <p:nvCxnSpPr>
          <p:cNvPr id="8" name="Google Shape;1235;p22">
            <a:extLst>
              <a:ext uri="{FF2B5EF4-FFF2-40B4-BE49-F238E27FC236}">
                <a16:creationId xmlns:a16="http://schemas.microsoft.com/office/drawing/2014/main" id="{6CBF7098-822F-B5F2-E61B-B746D1915862}"/>
              </a:ext>
            </a:extLst>
          </p:cNvPr>
          <p:cNvCxnSpPr/>
          <p:nvPr/>
        </p:nvCxnSpPr>
        <p:spPr>
          <a:xfrm rot="10800000">
            <a:off x="2707078" y="2107610"/>
            <a:ext cx="180300" cy="0"/>
          </a:xfrm>
          <a:prstGeom prst="straightConnector1">
            <a:avLst/>
          </a:prstGeom>
          <a:noFill/>
          <a:ln w="28575" cap="flat" cmpd="sng">
            <a:solidFill>
              <a:schemeClr val="accent4"/>
            </a:solidFill>
            <a:prstDash val="solid"/>
            <a:round/>
            <a:headEnd type="none" w="med" len="med"/>
            <a:tailEnd type="none" w="med" len="med"/>
          </a:ln>
        </p:spPr>
      </p:cxnSp>
      <p:pic>
        <p:nvPicPr>
          <p:cNvPr id="9" name="Resim 8">
            <a:extLst>
              <a:ext uri="{FF2B5EF4-FFF2-40B4-BE49-F238E27FC236}">
                <a16:creationId xmlns:a16="http://schemas.microsoft.com/office/drawing/2014/main" id="{A932D7E4-279A-FD64-9775-DC9B98CB8790}"/>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graphicFrame>
        <p:nvGraphicFramePr>
          <p:cNvPr id="3304" name="Google Shape;3304;p38"/>
          <p:cNvGraphicFramePr/>
          <p:nvPr>
            <p:extLst>
              <p:ext uri="{D42A27DB-BD31-4B8C-83A1-F6EECF244321}">
                <p14:modId xmlns:p14="http://schemas.microsoft.com/office/powerpoint/2010/main" val="1313247241"/>
              </p:ext>
            </p:extLst>
          </p:nvPr>
        </p:nvGraphicFramePr>
        <p:xfrm>
          <a:off x="654678" y="1352804"/>
          <a:ext cx="7717200" cy="3537220"/>
        </p:xfrm>
        <a:graphic>
          <a:graphicData uri="http://schemas.openxmlformats.org/drawingml/2006/table">
            <a:tbl>
              <a:tblPr>
                <a:noFill/>
                <a:tableStyleId>{92EE90E2-CC36-471A-BFF0-3575EC3475AD}</a:tableStyleId>
              </a:tblPr>
              <a:tblGrid>
                <a:gridCol w="1616513">
                  <a:extLst>
                    <a:ext uri="{9D8B030D-6E8A-4147-A177-3AD203B41FA5}">
                      <a16:colId xmlns:a16="http://schemas.microsoft.com/office/drawing/2014/main" val="20000"/>
                    </a:ext>
                  </a:extLst>
                </a:gridCol>
                <a:gridCol w="2242087">
                  <a:extLst>
                    <a:ext uri="{9D8B030D-6E8A-4147-A177-3AD203B41FA5}">
                      <a16:colId xmlns:a16="http://schemas.microsoft.com/office/drawing/2014/main" val="20001"/>
                    </a:ext>
                  </a:extLst>
                </a:gridCol>
                <a:gridCol w="1929300">
                  <a:extLst>
                    <a:ext uri="{9D8B030D-6E8A-4147-A177-3AD203B41FA5}">
                      <a16:colId xmlns:a16="http://schemas.microsoft.com/office/drawing/2014/main" val="20002"/>
                    </a:ext>
                  </a:extLst>
                </a:gridCol>
                <a:gridCol w="1929300">
                  <a:extLst>
                    <a:ext uri="{9D8B030D-6E8A-4147-A177-3AD203B41FA5}">
                      <a16:colId xmlns:a16="http://schemas.microsoft.com/office/drawing/2014/main" val="20003"/>
                    </a:ext>
                  </a:extLst>
                </a:gridCol>
              </a:tblGrid>
              <a:tr h="488000">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Lo</a:t>
                      </a:r>
                      <a:r>
                        <a:rPr lang="tr-TR" sz="1200" dirty="0">
                          <a:solidFill>
                            <a:schemeClr val="dk1"/>
                          </a:solidFill>
                          <a:latin typeface="Roboto"/>
                          <a:ea typeface="Roboto"/>
                          <a:cs typeface="Roboto"/>
                          <a:sym typeface="Roboto"/>
                        </a:rPr>
                        <a:t>g</a:t>
                      </a:r>
                      <a:r>
                        <a:rPr lang="en-GB" sz="1200" dirty="0" err="1">
                          <a:solidFill>
                            <a:schemeClr val="dk1"/>
                          </a:solidFill>
                          <a:latin typeface="Roboto"/>
                          <a:ea typeface="Roboto"/>
                          <a:cs typeface="Roboto"/>
                          <a:sym typeface="Roboto"/>
                        </a:rPr>
                        <a:t>istic</a:t>
                      </a:r>
                      <a:r>
                        <a:rPr lang="en-GB" sz="1200" dirty="0">
                          <a:solidFill>
                            <a:schemeClr val="dk1"/>
                          </a:solidFill>
                          <a:latin typeface="Roboto"/>
                          <a:ea typeface="Roboto"/>
                          <a:cs typeface="Roboto"/>
                          <a:sym typeface="Roboto"/>
                        </a:rPr>
                        <a:t> Regression</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en-GB"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0.85</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0000"/>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Multinomial Naive Bayes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tr-TR" sz="1200" dirty="0" err="1">
                          <a:solidFill>
                            <a:schemeClr val="dk1"/>
                          </a:solidFill>
                          <a:latin typeface="Roboto"/>
                          <a:ea typeface="Roboto"/>
                          <a:cs typeface="Roboto"/>
                          <a:sym typeface="Roboto"/>
                        </a:rPr>
                        <a:t>BoW</a:t>
                      </a:r>
                      <a:r>
                        <a:rPr lang="tr-TR" sz="1200" dirty="0">
                          <a:solidFill>
                            <a:schemeClr val="dk1"/>
                          </a:solidFill>
                          <a:latin typeface="Roboto"/>
                          <a:ea typeface="Roboto"/>
                          <a:cs typeface="Roboto"/>
                          <a:sym typeface="Roboto"/>
                        </a:rPr>
                        <a:t> – TF-IDF</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0.83</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1"/>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Support </a:t>
                      </a:r>
                      <a:r>
                        <a:rPr lang="en-GB" sz="1200" dirty="0" err="1">
                          <a:solidFill>
                            <a:schemeClr val="dk1"/>
                          </a:solidFill>
                          <a:latin typeface="Roboto"/>
                          <a:ea typeface="Roboto"/>
                          <a:cs typeface="Roboto"/>
                          <a:sym typeface="Roboto"/>
                        </a:rPr>
                        <a:t>Ve</a:t>
                      </a:r>
                      <a:r>
                        <a:rPr lang="tr-TR" sz="1200" dirty="0">
                          <a:solidFill>
                            <a:schemeClr val="dk1"/>
                          </a:solidFill>
                          <a:latin typeface="Roboto"/>
                          <a:ea typeface="Roboto"/>
                          <a:cs typeface="Roboto"/>
                          <a:sym typeface="Roboto"/>
                        </a:rPr>
                        <a:t>c</a:t>
                      </a:r>
                      <a:r>
                        <a:rPr lang="en-GB" sz="1200" dirty="0">
                          <a:solidFill>
                            <a:schemeClr val="dk1"/>
                          </a:solidFill>
                          <a:latin typeface="Roboto"/>
                          <a:ea typeface="Roboto"/>
                          <a:cs typeface="Roboto"/>
                          <a:sym typeface="Roboto"/>
                        </a:rPr>
                        <a:t>tor Machines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None/>
                      </a:pPr>
                      <a:r>
                        <a:rPr lang="en-GB"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0.78</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extLst>
                  <a:ext uri="{0D108BD9-81ED-4DB2-BD59-A6C34878D82A}">
                    <a16:rowId xmlns:a16="http://schemas.microsoft.com/office/drawing/2014/main" val="10002"/>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Decision Trees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0.77</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3"/>
                  </a:ext>
                </a:extLst>
              </a:tr>
              <a:tr h="488000">
                <a:tc>
                  <a:txBody>
                    <a:bodyPr/>
                    <a:lstStyle/>
                    <a:p>
                      <a:pPr marL="0" lvl="0" indent="0" algn="ctr" rtl="0">
                        <a:spcBef>
                          <a:spcPts val="0"/>
                        </a:spcBef>
                        <a:spcAft>
                          <a:spcPts val="0"/>
                        </a:spcAft>
                        <a:buClr>
                          <a:schemeClr val="dk1"/>
                        </a:buClr>
                        <a:buSzPts val="1100"/>
                        <a:buFont typeface="Arial"/>
                        <a:buNone/>
                      </a:pPr>
                      <a:r>
                        <a:rPr lang="tr-TR" sz="1200" dirty="0">
                          <a:solidFill>
                            <a:schemeClr val="dk1"/>
                          </a:solidFill>
                          <a:latin typeface="Roboto"/>
                          <a:ea typeface="Roboto"/>
                          <a:cs typeface="Roboto"/>
                          <a:sym typeface="Roboto"/>
                        </a:rPr>
                        <a:t>LSTM</a:t>
                      </a:r>
                      <a:endParaRPr lang="en-GB"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dirty="0" err="1">
                          <a:solidFill>
                            <a:schemeClr val="dk1"/>
                          </a:solidFill>
                          <a:latin typeface="Roboto"/>
                          <a:ea typeface="Roboto"/>
                          <a:cs typeface="Roboto"/>
                          <a:sym typeface="Roboto"/>
                        </a:rPr>
                        <a:t>Keras</a:t>
                      </a:r>
                      <a:r>
                        <a:rPr lang="tr-TR" sz="1200" dirty="0">
                          <a:solidFill>
                            <a:schemeClr val="dk1"/>
                          </a:solidFill>
                          <a:latin typeface="Roboto"/>
                          <a:ea typeface="Roboto"/>
                          <a:cs typeface="Roboto"/>
                          <a:sym typeface="Roboto"/>
                        </a:rPr>
                        <a:t> </a:t>
                      </a:r>
                      <a:r>
                        <a:rPr lang="tr-TR" sz="1200" dirty="0" err="1">
                          <a:solidFill>
                            <a:schemeClr val="dk1"/>
                          </a:solidFill>
                          <a:latin typeface="Roboto"/>
                          <a:ea typeface="Roboto"/>
                          <a:cs typeface="Roboto"/>
                          <a:sym typeface="Roboto"/>
                        </a:rPr>
                        <a:t>Tokenizer</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a:t>
                      </a:r>
                      <a:r>
                        <a:rPr lang="tr-TR" sz="1200" dirty="0">
                          <a:solidFill>
                            <a:schemeClr val="dk1"/>
                          </a:solidFill>
                          <a:latin typeface="Roboto"/>
                          <a:ea typeface="Roboto"/>
                          <a:cs typeface="Roboto"/>
                          <a:sym typeface="Roboto"/>
                        </a:rPr>
                        <a:t>.</a:t>
                      </a:r>
                      <a:r>
                        <a:rPr lang="en-GB" sz="1200" dirty="0">
                          <a:solidFill>
                            <a:schemeClr val="dk1"/>
                          </a:solidFill>
                          <a:latin typeface="Roboto"/>
                          <a:ea typeface="Roboto"/>
                          <a:cs typeface="Roboto"/>
                          <a:sym typeface="Roboto"/>
                        </a:rPr>
                        <a:t>8245</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0</a:t>
                      </a:r>
                      <a:r>
                        <a:rPr lang="tr-TR" sz="1200" dirty="0">
                          <a:solidFill>
                            <a:schemeClr val="dk1"/>
                          </a:solidFill>
                          <a:latin typeface="Roboto"/>
                          <a:ea typeface="Roboto"/>
                          <a:cs typeface="Roboto"/>
                          <a:sym typeface="Roboto"/>
                        </a:rPr>
                        <a:t>.</a:t>
                      </a:r>
                      <a:r>
                        <a:rPr lang="en-GB" sz="1200" dirty="0">
                          <a:solidFill>
                            <a:schemeClr val="dk1"/>
                          </a:solidFill>
                          <a:latin typeface="Roboto"/>
                          <a:ea typeface="Roboto"/>
                          <a:cs typeface="Roboto"/>
                          <a:sym typeface="Roboto"/>
                        </a:rPr>
                        <a:t>5275</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0004"/>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Bi-LSTM</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tr-TR" sz="1200" dirty="0" err="1">
                          <a:solidFill>
                            <a:schemeClr val="dk1"/>
                          </a:solidFill>
                          <a:latin typeface="Roboto"/>
                          <a:ea typeface="Roboto"/>
                          <a:cs typeface="Roboto"/>
                          <a:sym typeface="Roboto"/>
                        </a:rPr>
                        <a:t>Keras</a:t>
                      </a:r>
                      <a:r>
                        <a:rPr lang="tr-TR" sz="1200" dirty="0">
                          <a:solidFill>
                            <a:schemeClr val="dk1"/>
                          </a:solidFill>
                          <a:latin typeface="Roboto"/>
                          <a:ea typeface="Roboto"/>
                          <a:cs typeface="Roboto"/>
                          <a:sym typeface="Roboto"/>
                        </a:rPr>
                        <a:t> </a:t>
                      </a:r>
                      <a:r>
                        <a:rPr lang="tr-TR" sz="1200" dirty="0" err="1">
                          <a:solidFill>
                            <a:schemeClr val="dk1"/>
                          </a:solidFill>
                          <a:latin typeface="Roboto"/>
                          <a:ea typeface="Roboto"/>
                          <a:cs typeface="Roboto"/>
                          <a:sym typeface="Roboto"/>
                        </a:rPr>
                        <a:t>Tokenizer</a:t>
                      </a:r>
                      <a:endParaRPr lang="tr-T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a:t>
                      </a:r>
                      <a:r>
                        <a:rPr lang="tr-TR" sz="1200" dirty="0">
                          <a:solidFill>
                            <a:schemeClr val="dk1"/>
                          </a:solidFill>
                          <a:latin typeface="Roboto"/>
                          <a:ea typeface="Roboto"/>
                          <a:cs typeface="Roboto"/>
                          <a:sym typeface="Roboto"/>
                        </a:rPr>
                        <a:t>.</a:t>
                      </a:r>
                      <a:r>
                        <a:rPr lang="en-GB" sz="1200" dirty="0">
                          <a:solidFill>
                            <a:schemeClr val="dk1"/>
                          </a:solidFill>
                          <a:latin typeface="Roboto"/>
                          <a:ea typeface="Roboto"/>
                          <a:cs typeface="Roboto"/>
                          <a:sym typeface="Roboto"/>
                        </a:rPr>
                        <a:t>8312</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b="0" i="0" u="none" strike="noStrike" cap="none" dirty="0">
                          <a:solidFill>
                            <a:srgbClr val="000000"/>
                          </a:solidFill>
                          <a:effectLst/>
                          <a:latin typeface="Roboto" panose="02000000000000000000" pitchFamily="2" charset="0"/>
                          <a:ea typeface="Roboto" panose="02000000000000000000" pitchFamily="2" charset="0"/>
                          <a:cs typeface="Roboto" panose="02000000000000000000" pitchFamily="2" charset="0"/>
                          <a:sym typeface="Arial"/>
                        </a:rPr>
                        <a:t>0.5803</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3480048734"/>
                  </a:ext>
                </a:extLst>
              </a:tr>
              <a:tr h="488000">
                <a:tc>
                  <a:txBody>
                    <a:bodyPr/>
                    <a:lstStyle/>
                    <a:p>
                      <a:pPr marL="0" lvl="0" indent="0" algn="ctr" rtl="0">
                        <a:spcBef>
                          <a:spcPts val="0"/>
                        </a:spcBef>
                        <a:spcAft>
                          <a:spcPts val="0"/>
                        </a:spcAft>
                        <a:buClr>
                          <a:schemeClr val="dk1"/>
                        </a:buClr>
                        <a:buSzPts val="1100"/>
                        <a:buFont typeface="Arial"/>
                        <a:buNone/>
                      </a:pPr>
                      <a:r>
                        <a:rPr lang="tr-TR" sz="1200" b="1" dirty="0" err="1">
                          <a:solidFill>
                            <a:schemeClr val="dk1"/>
                          </a:solidFill>
                          <a:latin typeface="Roboto"/>
                          <a:ea typeface="Roboto"/>
                          <a:cs typeface="Roboto"/>
                          <a:sym typeface="Roboto"/>
                        </a:rPr>
                        <a:t>BERTurk</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b="1" dirty="0" err="1">
                          <a:solidFill>
                            <a:schemeClr val="dk1"/>
                          </a:solidFill>
                          <a:latin typeface="Roboto"/>
                          <a:ea typeface="Roboto"/>
                          <a:cs typeface="Roboto"/>
                          <a:sym typeface="Roboto"/>
                        </a:rPr>
                        <a:t>AutoTokenizer</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b="1" dirty="0">
                          <a:solidFill>
                            <a:schemeClr val="dk1"/>
                          </a:solidFill>
                          <a:latin typeface="Roboto"/>
                          <a:ea typeface="Roboto"/>
                          <a:cs typeface="Roboto"/>
                          <a:sym typeface="Roboto"/>
                        </a:rPr>
                        <a:t>0.93</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b="1" dirty="0">
                          <a:solidFill>
                            <a:schemeClr val="dk1"/>
                          </a:solidFill>
                          <a:latin typeface="Roboto"/>
                          <a:ea typeface="Roboto"/>
                          <a:cs typeface="Roboto"/>
                          <a:sym typeface="Roboto"/>
                        </a:rPr>
                        <a:t>0.02</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876804700"/>
                  </a:ext>
                </a:extLst>
              </a:tr>
            </a:tbl>
          </a:graphicData>
        </a:graphic>
      </p:graphicFrame>
      <p:grpSp>
        <p:nvGrpSpPr>
          <p:cNvPr id="3301" name="Google Shape;3301;p38"/>
          <p:cNvGrpSpPr/>
          <p:nvPr/>
        </p:nvGrpSpPr>
        <p:grpSpPr>
          <a:xfrm>
            <a:off x="665764" y="1328684"/>
            <a:ext cx="7804762" cy="3561340"/>
            <a:chOff x="721900" y="1265000"/>
            <a:chExt cx="2107800" cy="469500"/>
          </a:xfrm>
        </p:grpSpPr>
        <p:sp>
          <p:nvSpPr>
            <p:cNvPr id="3302" name="Google Shape;3302;p38"/>
            <p:cNvSpPr/>
            <p:nvPr/>
          </p:nvSpPr>
          <p:spPr>
            <a:xfrm>
              <a:off x="721900" y="1265000"/>
              <a:ext cx="2107800" cy="469500"/>
            </a:xfrm>
            <a:prstGeom prst="roundRect">
              <a:avLst>
                <a:gd name="adj" fmla="val 47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303" name="Google Shape;3303;p38"/>
            <p:cNvSpPr/>
            <p:nvPr/>
          </p:nvSpPr>
          <p:spPr>
            <a:xfrm>
              <a:off x="721900" y="1265000"/>
              <a:ext cx="2107800" cy="469500"/>
            </a:xfrm>
            <a:prstGeom prst="roundRect">
              <a:avLst>
                <a:gd name="adj" fmla="val 47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3305" name="Google Shape;3305;p38"/>
          <p:cNvGrpSpPr/>
          <p:nvPr/>
        </p:nvGrpSpPr>
        <p:grpSpPr>
          <a:xfrm>
            <a:off x="665764" y="721610"/>
            <a:ext cx="1843693" cy="469500"/>
            <a:chOff x="721900" y="1265000"/>
            <a:chExt cx="2107800" cy="469500"/>
          </a:xfrm>
        </p:grpSpPr>
        <p:sp>
          <p:nvSpPr>
            <p:cNvPr id="3306" name="Google Shape;3306;p38"/>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307" name="Google Shape;3307;p38"/>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Model</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3308" name="Google Shape;3308;p38"/>
          <p:cNvGrpSpPr/>
          <p:nvPr/>
        </p:nvGrpSpPr>
        <p:grpSpPr>
          <a:xfrm>
            <a:off x="2669585" y="721610"/>
            <a:ext cx="1843693" cy="469500"/>
            <a:chOff x="721900" y="1265000"/>
            <a:chExt cx="2107800" cy="469500"/>
          </a:xfrm>
        </p:grpSpPr>
        <p:sp>
          <p:nvSpPr>
            <p:cNvPr id="3309" name="Google Shape;3309;p38"/>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310" name="Google Shape;3310;p38"/>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Yöntem</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3311" name="Google Shape;3311;p38"/>
          <p:cNvGrpSpPr/>
          <p:nvPr/>
        </p:nvGrpSpPr>
        <p:grpSpPr>
          <a:xfrm>
            <a:off x="4673406" y="719714"/>
            <a:ext cx="1843693" cy="469500"/>
            <a:chOff x="721900" y="1265000"/>
            <a:chExt cx="2107800" cy="469500"/>
          </a:xfrm>
        </p:grpSpPr>
        <p:sp>
          <p:nvSpPr>
            <p:cNvPr id="3312" name="Google Shape;3312;p38"/>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313" name="Google Shape;3313;p38"/>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Doğruluk</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3314" name="Google Shape;3314;p38"/>
          <p:cNvGrpSpPr/>
          <p:nvPr/>
        </p:nvGrpSpPr>
        <p:grpSpPr>
          <a:xfrm>
            <a:off x="6677227" y="719714"/>
            <a:ext cx="1843693" cy="469500"/>
            <a:chOff x="721900" y="1265000"/>
            <a:chExt cx="2107800" cy="469500"/>
          </a:xfrm>
        </p:grpSpPr>
        <p:sp>
          <p:nvSpPr>
            <p:cNvPr id="3315" name="Google Shape;3315;p38"/>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316" name="Google Shape;3316;p38"/>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err="1">
                  <a:solidFill>
                    <a:schemeClr val="lt2"/>
                  </a:solidFill>
                  <a:latin typeface="Fira Sans Extra Condensed SemiBold"/>
                  <a:ea typeface="Fira Sans Extra Condensed SemiBold"/>
                  <a:cs typeface="Fira Sans Extra Condensed SemiBold"/>
                  <a:sym typeface="Fira Sans Extra Condensed SemiBold"/>
                </a:rPr>
                <a:t>Loss</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sp>
        <p:nvSpPr>
          <p:cNvPr id="3317" name="Google Shape;3317;p38"/>
          <p:cNvSpPr txBox="1">
            <a:spLocks noGrp="1"/>
          </p:cNvSpPr>
          <p:nvPr>
            <p:ph type="title"/>
          </p:nvPr>
        </p:nvSpPr>
        <p:spPr>
          <a:xfrm>
            <a:off x="514800" y="67245"/>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a:t>Target</a:t>
            </a:r>
            <a:r>
              <a:rPr lang="tr-TR" dirty="0"/>
              <a:t> Alanında Alınan Sonuçlar</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17" name="Google Shape;3317;p38"/>
          <p:cNvSpPr txBox="1">
            <a:spLocks noGrp="1"/>
          </p:cNvSpPr>
          <p:nvPr>
            <p:ph type="title"/>
          </p:nvPr>
        </p:nvSpPr>
        <p:spPr>
          <a:xfrm>
            <a:off x="514775" y="122104"/>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IS_OFFENSIVE Alanında Alınan Sonuçlar</a:t>
            </a:r>
            <a:endParaRPr dirty="0"/>
          </a:p>
        </p:txBody>
      </p:sp>
      <p:graphicFrame>
        <p:nvGraphicFramePr>
          <p:cNvPr id="3" name="Google Shape;3304;p38">
            <a:extLst>
              <a:ext uri="{FF2B5EF4-FFF2-40B4-BE49-F238E27FC236}">
                <a16:creationId xmlns:a16="http://schemas.microsoft.com/office/drawing/2014/main" id="{B00DBA7D-6D64-722D-1C43-FCD4DB374088}"/>
              </a:ext>
            </a:extLst>
          </p:cNvPr>
          <p:cNvGraphicFramePr/>
          <p:nvPr>
            <p:extLst>
              <p:ext uri="{D42A27DB-BD31-4B8C-83A1-F6EECF244321}">
                <p14:modId xmlns:p14="http://schemas.microsoft.com/office/powerpoint/2010/main" val="3239248602"/>
              </p:ext>
            </p:extLst>
          </p:nvPr>
        </p:nvGraphicFramePr>
        <p:xfrm>
          <a:off x="654678" y="1352804"/>
          <a:ext cx="7717200" cy="3537220"/>
        </p:xfrm>
        <a:graphic>
          <a:graphicData uri="http://schemas.openxmlformats.org/drawingml/2006/table">
            <a:tbl>
              <a:tblPr>
                <a:noFill/>
                <a:tableStyleId>{92EE90E2-CC36-471A-BFF0-3575EC3475AD}</a:tableStyleId>
              </a:tblPr>
              <a:tblGrid>
                <a:gridCol w="1616513">
                  <a:extLst>
                    <a:ext uri="{9D8B030D-6E8A-4147-A177-3AD203B41FA5}">
                      <a16:colId xmlns:a16="http://schemas.microsoft.com/office/drawing/2014/main" val="20000"/>
                    </a:ext>
                  </a:extLst>
                </a:gridCol>
                <a:gridCol w="2242087">
                  <a:extLst>
                    <a:ext uri="{9D8B030D-6E8A-4147-A177-3AD203B41FA5}">
                      <a16:colId xmlns:a16="http://schemas.microsoft.com/office/drawing/2014/main" val="20001"/>
                    </a:ext>
                  </a:extLst>
                </a:gridCol>
                <a:gridCol w="1929300">
                  <a:extLst>
                    <a:ext uri="{9D8B030D-6E8A-4147-A177-3AD203B41FA5}">
                      <a16:colId xmlns:a16="http://schemas.microsoft.com/office/drawing/2014/main" val="20002"/>
                    </a:ext>
                  </a:extLst>
                </a:gridCol>
                <a:gridCol w="1929300">
                  <a:extLst>
                    <a:ext uri="{9D8B030D-6E8A-4147-A177-3AD203B41FA5}">
                      <a16:colId xmlns:a16="http://schemas.microsoft.com/office/drawing/2014/main" val="20003"/>
                    </a:ext>
                  </a:extLst>
                </a:gridCol>
              </a:tblGrid>
              <a:tr h="488000">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Lo</a:t>
                      </a:r>
                      <a:r>
                        <a:rPr lang="tr-TR" sz="1200" dirty="0">
                          <a:solidFill>
                            <a:schemeClr val="dk1"/>
                          </a:solidFill>
                          <a:latin typeface="Roboto"/>
                          <a:ea typeface="Roboto"/>
                          <a:cs typeface="Roboto"/>
                          <a:sym typeface="Roboto"/>
                        </a:rPr>
                        <a:t>g</a:t>
                      </a:r>
                      <a:r>
                        <a:rPr lang="en-GB" sz="1200" dirty="0" err="1">
                          <a:solidFill>
                            <a:schemeClr val="dk1"/>
                          </a:solidFill>
                          <a:latin typeface="Roboto"/>
                          <a:ea typeface="Roboto"/>
                          <a:cs typeface="Roboto"/>
                          <a:sym typeface="Roboto"/>
                        </a:rPr>
                        <a:t>istic</a:t>
                      </a:r>
                      <a:r>
                        <a:rPr lang="en-GB" sz="1200" dirty="0">
                          <a:solidFill>
                            <a:schemeClr val="dk1"/>
                          </a:solidFill>
                          <a:latin typeface="Roboto"/>
                          <a:ea typeface="Roboto"/>
                          <a:cs typeface="Roboto"/>
                          <a:sym typeface="Roboto"/>
                        </a:rPr>
                        <a:t> Regression</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TF-IDF</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0.88</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0000"/>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Multinomial Naive Bayes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tr-TR"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0.89</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1"/>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Support </a:t>
                      </a:r>
                      <a:r>
                        <a:rPr lang="en-GB" sz="1200" dirty="0" err="1">
                          <a:solidFill>
                            <a:schemeClr val="dk1"/>
                          </a:solidFill>
                          <a:latin typeface="Roboto"/>
                          <a:ea typeface="Roboto"/>
                          <a:cs typeface="Roboto"/>
                          <a:sym typeface="Roboto"/>
                        </a:rPr>
                        <a:t>Ve</a:t>
                      </a:r>
                      <a:r>
                        <a:rPr lang="tr-TR" sz="1200" dirty="0">
                          <a:solidFill>
                            <a:schemeClr val="dk1"/>
                          </a:solidFill>
                          <a:latin typeface="Roboto"/>
                          <a:ea typeface="Roboto"/>
                          <a:cs typeface="Roboto"/>
                          <a:sym typeface="Roboto"/>
                        </a:rPr>
                        <a:t>c</a:t>
                      </a:r>
                      <a:r>
                        <a:rPr lang="en-GB" sz="1200" dirty="0">
                          <a:solidFill>
                            <a:schemeClr val="dk1"/>
                          </a:solidFill>
                          <a:latin typeface="Roboto"/>
                          <a:ea typeface="Roboto"/>
                          <a:cs typeface="Roboto"/>
                          <a:sym typeface="Roboto"/>
                        </a:rPr>
                        <a:t>tor Machines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None/>
                      </a:pPr>
                      <a:r>
                        <a:rPr lang="en-GB"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 0.83</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gradFill>
                      <a:gsLst>
                        <a:gs pos="0">
                          <a:srgbClr val="A0FDF1">
                            <a:alpha val="41568"/>
                            <a:alpha val="41520"/>
                          </a:srgbClr>
                        </a:gs>
                        <a:gs pos="100000">
                          <a:srgbClr val="FFFFFF">
                            <a:alpha val="37254"/>
                            <a:alpha val="41520"/>
                          </a:srgbClr>
                        </a:gs>
                      </a:gsLst>
                      <a:lin ang="5400700" scaled="0"/>
                    </a:gradFill>
                  </a:tcPr>
                </a:tc>
                <a:extLst>
                  <a:ext uri="{0D108BD9-81ED-4DB2-BD59-A6C34878D82A}">
                    <a16:rowId xmlns:a16="http://schemas.microsoft.com/office/drawing/2014/main" val="10002"/>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Decision Trees</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err="1">
                          <a:solidFill>
                            <a:schemeClr val="dk1"/>
                          </a:solidFill>
                          <a:latin typeface="Roboto"/>
                          <a:ea typeface="Roboto"/>
                          <a:cs typeface="Roboto"/>
                          <a:sym typeface="Roboto"/>
                        </a:rPr>
                        <a:t>BoW</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0.84</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tr-TR" sz="1200" dirty="0">
                          <a:solidFill>
                            <a:schemeClr val="dk1"/>
                          </a:solidFill>
                          <a:latin typeface="Roboto"/>
                          <a:ea typeface="Roboto"/>
                          <a:cs typeface="Roboto"/>
                          <a:sym typeface="Roboto"/>
                        </a:rPr>
                        <a:t>-</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3"/>
                  </a:ext>
                </a:extLst>
              </a:tr>
              <a:tr h="488000">
                <a:tc>
                  <a:txBody>
                    <a:bodyPr/>
                    <a:lstStyle/>
                    <a:p>
                      <a:pPr marL="0" lvl="0" indent="0" algn="ctr" rtl="0">
                        <a:spcBef>
                          <a:spcPts val="0"/>
                        </a:spcBef>
                        <a:spcAft>
                          <a:spcPts val="0"/>
                        </a:spcAft>
                        <a:buClr>
                          <a:schemeClr val="dk1"/>
                        </a:buClr>
                        <a:buSzPts val="1100"/>
                        <a:buFont typeface="Arial"/>
                        <a:buNone/>
                      </a:pPr>
                      <a:r>
                        <a:rPr lang="tr-TR" sz="1200" dirty="0">
                          <a:solidFill>
                            <a:schemeClr val="dk1"/>
                          </a:solidFill>
                          <a:latin typeface="Roboto"/>
                          <a:ea typeface="Roboto"/>
                          <a:cs typeface="Roboto"/>
                          <a:sym typeface="Roboto"/>
                        </a:rPr>
                        <a:t>LSTM</a:t>
                      </a:r>
                      <a:endParaRPr lang="en-GB"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dirty="0" err="1">
                          <a:solidFill>
                            <a:schemeClr val="dk1"/>
                          </a:solidFill>
                          <a:latin typeface="Roboto"/>
                          <a:ea typeface="Roboto"/>
                          <a:cs typeface="Roboto"/>
                          <a:sym typeface="Roboto"/>
                        </a:rPr>
                        <a:t>Keras</a:t>
                      </a:r>
                      <a:r>
                        <a:rPr lang="tr-TR" sz="1200" dirty="0">
                          <a:solidFill>
                            <a:schemeClr val="dk1"/>
                          </a:solidFill>
                          <a:latin typeface="Roboto"/>
                          <a:ea typeface="Roboto"/>
                          <a:cs typeface="Roboto"/>
                          <a:sym typeface="Roboto"/>
                        </a:rPr>
                        <a:t> </a:t>
                      </a:r>
                      <a:r>
                        <a:rPr lang="tr-TR" sz="1200" dirty="0" err="1">
                          <a:solidFill>
                            <a:schemeClr val="dk1"/>
                          </a:solidFill>
                          <a:latin typeface="Roboto"/>
                          <a:ea typeface="Roboto"/>
                          <a:cs typeface="Roboto"/>
                          <a:sym typeface="Roboto"/>
                        </a:rPr>
                        <a:t>Tokenizer</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0.87</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en-GB" sz="1200" dirty="0">
                          <a:solidFill>
                            <a:schemeClr val="dk1"/>
                          </a:solidFill>
                          <a:latin typeface="Roboto"/>
                          <a:ea typeface="Roboto"/>
                          <a:cs typeface="Roboto"/>
                          <a:sym typeface="Roboto"/>
                        </a:rPr>
                        <a:t>0.4074</a:t>
                      </a:r>
                      <a:endParaRPr sz="1200" dirty="0">
                        <a:solidFill>
                          <a:schemeClr val="dk1"/>
                        </a:solidFill>
                        <a:latin typeface="Roboto"/>
                        <a:ea typeface="Roboto"/>
                        <a:cs typeface="Roboto"/>
                        <a:sym typeface="Roboto"/>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0004"/>
                  </a:ext>
                </a:extLst>
              </a:tr>
              <a:tr h="488000">
                <a:tc>
                  <a:txBody>
                    <a:bodyPr/>
                    <a:lstStyle/>
                    <a:p>
                      <a:pPr marL="0" lvl="0" indent="0" algn="ctr" rtl="0">
                        <a:spcBef>
                          <a:spcPts val="0"/>
                        </a:spcBef>
                        <a:spcAft>
                          <a:spcPts val="0"/>
                        </a:spcAft>
                        <a:buClr>
                          <a:schemeClr val="dk1"/>
                        </a:buClr>
                        <a:buSzPts val="1100"/>
                        <a:buFont typeface="Arial"/>
                        <a:buNone/>
                      </a:pPr>
                      <a:r>
                        <a:rPr lang="en-GB" sz="1200" dirty="0">
                          <a:solidFill>
                            <a:schemeClr val="dk1"/>
                          </a:solidFill>
                          <a:latin typeface="Roboto"/>
                          <a:ea typeface="Roboto"/>
                          <a:cs typeface="Roboto"/>
                          <a:sym typeface="Roboto"/>
                        </a:rPr>
                        <a:t>Bi-LSTM</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marR="0" lvl="0" indent="0" algn="ctr" defTabSz="914400" rtl="0" eaLnBrk="1" fontAlgn="auto" latinLnBrk="0" hangingPunct="1">
                        <a:lnSpc>
                          <a:spcPct val="100000"/>
                        </a:lnSpc>
                        <a:spcBef>
                          <a:spcPts val="0"/>
                        </a:spcBef>
                        <a:spcAft>
                          <a:spcPts val="0"/>
                        </a:spcAft>
                        <a:buClr>
                          <a:schemeClr val="dk1"/>
                        </a:buClr>
                        <a:buSzPts val="1100"/>
                        <a:buFont typeface="Arial"/>
                        <a:buNone/>
                        <a:tabLst/>
                        <a:defRPr/>
                      </a:pPr>
                      <a:r>
                        <a:rPr lang="tr-TR" sz="1200" dirty="0" err="1">
                          <a:solidFill>
                            <a:schemeClr val="dk1"/>
                          </a:solidFill>
                          <a:latin typeface="Roboto"/>
                          <a:ea typeface="Roboto"/>
                          <a:cs typeface="Roboto"/>
                          <a:sym typeface="Roboto"/>
                        </a:rPr>
                        <a:t>Keras</a:t>
                      </a:r>
                      <a:r>
                        <a:rPr lang="tr-TR" sz="1200" dirty="0">
                          <a:solidFill>
                            <a:schemeClr val="dk1"/>
                          </a:solidFill>
                          <a:latin typeface="Roboto"/>
                          <a:ea typeface="Roboto"/>
                          <a:cs typeface="Roboto"/>
                          <a:sym typeface="Roboto"/>
                        </a:rPr>
                        <a:t> </a:t>
                      </a:r>
                      <a:r>
                        <a:rPr lang="tr-TR" sz="1200" dirty="0" err="1">
                          <a:solidFill>
                            <a:schemeClr val="dk1"/>
                          </a:solidFill>
                          <a:latin typeface="Roboto"/>
                          <a:ea typeface="Roboto"/>
                          <a:cs typeface="Roboto"/>
                          <a:sym typeface="Roboto"/>
                        </a:rPr>
                        <a:t>Tokenizer</a:t>
                      </a:r>
                      <a:endParaRPr lang="tr-T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dirty="0"/>
                        <a:t>0.87</a:t>
                      </a:r>
                      <a:endParaRPr sz="1200"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b="0" i="0" u="none" strike="noStrike" cap="none" dirty="0">
                          <a:solidFill>
                            <a:srgbClr val="000000"/>
                          </a:solidFill>
                          <a:effectLst/>
                          <a:latin typeface="Roboto" panose="02000000000000000000" pitchFamily="2" charset="0"/>
                          <a:ea typeface="Roboto" panose="02000000000000000000" pitchFamily="2" charset="0"/>
                          <a:cs typeface="Roboto" panose="02000000000000000000" pitchFamily="2" charset="0"/>
                          <a:sym typeface="Arial"/>
                        </a:rPr>
                        <a:t>0.3966</a:t>
                      </a:r>
                      <a:endParaRPr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3480048734"/>
                  </a:ext>
                </a:extLst>
              </a:tr>
              <a:tr h="488000">
                <a:tc>
                  <a:txBody>
                    <a:bodyPr/>
                    <a:lstStyle/>
                    <a:p>
                      <a:pPr marL="0" lvl="0" indent="0" algn="ctr" rtl="0">
                        <a:spcBef>
                          <a:spcPts val="0"/>
                        </a:spcBef>
                        <a:spcAft>
                          <a:spcPts val="0"/>
                        </a:spcAft>
                        <a:buClr>
                          <a:schemeClr val="dk1"/>
                        </a:buClr>
                        <a:buSzPts val="1100"/>
                        <a:buFont typeface="Arial"/>
                        <a:buNone/>
                      </a:pPr>
                      <a:r>
                        <a:rPr lang="tr-TR" sz="1200" b="1" dirty="0" err="1">
                          <a:solidFill>
                            <a:schemeClr val="dk1"/>
                          </a:solidFill>
                          <a:latin typeface="Roboto"/>
                          <a:ea typeface="Roboto"/>
                          <a:cs typeface="Roboto"/>
                          <a:sym typeface="Roboto"/>
                        </a:rPr>
                        <a:t>BERTurk</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b="1" dirty="0" err="1">
                          <a:solidFill>
                            <a:schemeClr val="dk1"/>
                          </a:solidFill>
                          <a:latin typeface="Roboto"/>
                          <a:ea typeface="Roboto"/>
                          <a:cs typeface="Roboto"/>
                          <a:sym typeface="Roboto"/>
                        </a:rPr>
                        <a:t>AutoTokenizer</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Clr>
                          <a:schemeClr val="dk1"/>
                        </a:buClr>
                        <a:buSzPts val="1100"/>
                        <a:buFont typeface="Arial"/>
                        <a:buNone/>
                      </a:pPr>
                      <a:r>
                        <a:rPr lang="tr-TR" sz="1200" b="1" dirty="0">
                          <a:solidFill>
                            <a:schemeClr val="dk1"/>
                          </a:solidFill>
                          <a:latin typeface="Roboto"/>
                          <a:ea typeface="Roboto"/>
                          <a:cs typeface="Roboto"/>
                          <a:sym typeface="Roboto"/>
                        </a:rPr>
                        <a:t>0.9574</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lgn="ctr">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tc>
                  <a:txBody>
                    <a:bodyPr/>
                    <a:lstStyle/>
                    <a:p>
                      <a:pPr marL="0" lvl="0" indent="0" algn="ctr" rtl="0">
                        <a:spcBef>
                          <a:spcPts val="0"/>
                        </a:spcBef>
                        <a:spcAft>
                          <a:spcPts val="0"/>
                        </a:spcAft>
                        <a:buNone/>
                      </a:pPr>
                      <a:r>
                        <a:rPr lang="tr-TR" sz="1200" b="1" dirty="0">
                          <a:solidFill>
                            <a:schemeClr val="dk1"/>
                          </a:solidFill>
                          <a:latin typeface="Roboto"/>
                          <a:ea typeface="Roboto"/>
                          <a:cs typeface="Roboto"/>
                          <a:sym typeface="Roboto"/>
                        </a:rPr>
                        <a:t>0.0010</a:t>
                      </a:r>
                      <a:endParaRPr sz="1200" b="1" dirty="0">
                        <a:solidFill>
                          <a:schemeClr val="dk1"/>
                        </a:solidFill>
                        <a:latin typeface="Roboto"/>
                        <a:ea typeface="Roboto"/>
                        <a:cs typeface="Roboto"/>
                        <a:sym typeface="Roboto"/>
                      </a:endParaRPr>
                    </a:p>
                  </a:txBody>
                  <a:tcPr marL="91425" marR="91425" marT="91425" marB="91425" anchor="ctr">
                    <a:lnL w="19050" cap="flat" cmpd="sng" algn="ctr">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lgn="ctr">
                      <a:solidFill>
                        <a:schemeClr val="lt2">
                          <a:alpha val="0"/>
                        </a:schemeClr>
                      </a:solidFill>
                      <a:prstDash val="solid"/>
                      <a:round/>
                      <a:headEnd type="none" w="sm" len="sm"/>
                      <a:tailEnd type="none" w="sm" len="sm"/>
                    </a:lnT>
                    <a:lnB w="28575" cap="flat" cmpd="sng" algn="ctr">
                      <a:solidFill>
                        <a:schemeClr val="lt2">
                          <a:alpha val="0"/>
                        </a:schemeClr>
                      </a:solidFill>
                      <a:prstDash val="solid"/>
                      <a:round/>
                      <a:headEnd type="none" w="sm" len="sm"/>
                      <a:tailEnd type="none" w="sm" len="sm"/>
                    </a:lnB>
                    <a:gradFill>
                      <a:gsLst>
                        <a:gs pos="0">
                          <a:srgbClr val="A0FDF1">
                            <a:alpha val="41568"/>
                          </a:srgbClr>
                        </a:gs>
                        <a:gs pos="100000">
                          <a:srgbClr val="FFFFFF">
                            <a:alpha val="37254"/>
                          </a:srgbClr>
                        </a:gs>
                      </a:gsLst>
                      <a:lin ang="5400700" scaled="0"/>
                    </a:gradFill>
                  </a:tcPr>
                </a:tc>
                <a:extLst>
                  <a:ext uri="{0D108BD9-81ED-4DB2-BD59-A6C34878D82A}">
                    <a16:rowId xmlns:a16="http://schemas.microsoft.com/office/drawing/2014/main" val="1876804700"/>
                  </a:ext>
                </a:extLst>
              </a:tr>
            </a:tbl>
          </a:graphicData>
        </a:graphic>
      </p:graphicFrame>
      <p:grpSp>
        <p:nvGrpSpPr>
          <p:cNvPr id="4" name="Google Shape;3301;p38">
            <a:extLst>
              <a:ext uri="{FF2B5EF4-FFF2-40B4-BE49-F238E27FC236}">
                <a16:creationId xmlns:a16="http://schemas.microsoft.com/office/drawing/2014/main" id="{0AE0DE99-19C3-BC9A-65D2-66D6F34F7DD2}"/>
              </a:ext>
            </a:extLst>
          </p:cNvPr>
          <p:cNvGrpSpPr/>
          <p:nvPr/>
        </p:nvGrpSpPr>
        <p:grpSpPr>
          <a:xfrm>
            <a:off x="665764" y="1328684"/>
            <a:ext cx="7804762" cy="3561340"/>
            <a:chOff x="721900" y="1265000"/>
            <a:chExt cx="2107800" cy="469500"/>
          </a:xfrm>
        </p:grpSpPr>
        <p:sp>
          <p:nvSpPr>
            <p:cNvPr id="5" name="Google Shape;3302;p38">
              <a:extLst>
                <a:ext uri="{FF2B5EF4-FFF2-40B4-BE49-F238E27FC236}">
                  <a16:creationId xmlns:a16="http://schemas.microsoft.com/office/drawing/2014/main" id="{E3EFEE35-785A-28DB-F8E5-A2D2A7EF2EE2}"/>
                </a:ext>
              </a:extLst>
            </p:cNvPr>
            <p:cNvSpPr/>
            <p:nvPr/>
          </p:nvSpPr>
          <p:spPr>
            <a:xfrm>
              <a:off x="721900" y="1265000"/>
              <a:ext cx="2107800" cy="469500"/>
            </a:xfrm>
            <a:prstGeom prst="roundRect">
              <a:avLst>
                <a:gd name="adj" fmla="val 47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6" name="Google Shape;3303;p38">
              <a:extLst>
                <a:ext uri="{FF2B5EF4-FFF2-40B4-BE49-F238E27FC236}">
                  <a16:creationId xmlns:a16="http://schemas.microsoft.com/office/drawing/2014/main" id="{46E80E35-0C58-ACF2-EFF4-C60E90A1C077}"/>
                </a:ext>
              </a:extLst>
            </p:cNvPr>
            <p:cNvSpPr/>
            <p:nvPr/>
          </p:nvSpPr>
          <p:spPr>
            <a:xfrm>
              <a:off x="721900" y="1265000"/>
              <a:ext cx="2107800" cy="469500"/>
            </a:xfrm>
            <a:prstGeom prst="roundRect">
              <a:avLst>
                <a:gd name="adj" fmla="val 47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7" name="Google Shape;3305;p38">
            <a:extLst>
              <a:ext uri="{FF2B5EF4-FFF2-40B4-BE49-F238E27FC236}">
                <a16:creationId xmlns:a16="http://schemas.microsoft.com/office/drawing/2014/main" id="{8C580983-9DB5-579E-D331-FCC483F621E4}"/>
              </a:ext>
            </a:extLst>
          </p:cNvPr>
          <p:cNvGrpSpPr/>
          <p:nvPr/>
        </p:nvGrpSpPr>
        <p:grpSpPr>
          <a:xfrm>
            <a:off x="665764" y="721610"/>
            <a:ext cx="1843693" cy="469500"/>
            <a:chOff x="721900" y="1265000"/>
            <a:chExt cx="2107800" cy="469500"/>
          </a:xfrm>
        </p:grpSpPr>
        <p:sp>
          <p:nvSpPr>
            <p:cNvPr id="8" name="Google Shape;3306;p38">
              <a:extLst>
                <a:ext uri="{FF2B5EF4-FFF2-40B4-BE49-F238E27FC236}">
                  <a16:creationId xmlns:a16="http://schemas.microsoft.com/office/drawing/2014/main" id="{E50C7CFD-D852-C3C4-22EF-760AE5F7F4D6}"/>
                </a:ext>
              </a:extLst>
            </p:cNvPr>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9" name="Google Shape;3307;p38">
              <a:extLst>
                <a:ext uri="{FF2B5EF4-FFF2-40B4-BE49-F238E27FC236}">
                  <a16:creationId xmlns:a16="http://schemas.microsoft.com/office/drawing/2014/main" id="{17FAD6CC-5052-C675-E7FE-A23C537C26BF}"/>
                </a:ext>
              </a:extLst>
            </p:cNvPr>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Model</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10" name="Google Shape;3308;p38">
            <a:extLst>
              <a:ext uri="{FF2B5EF4-FFF2-40B4-BE49-F238E27FC236}">
                <a16:creationId xmlns:a16="http://schemas.microsoft.com/office/drawing/2014/main" id="{1D62C8A9-E79E-E68A-39BB-81C8D8041312}"/>
              </a:ext>
            </a:extLst>
          </p:cNvPr>
          <p:cNvGrpSpPr/>
          <p:nvPr/>
        </p:nvGrpSpPr>
        <p:grpSpPr>
          <a:xfrm>
            <a:off x="2669585" y="721610"/>
            <a:ext cx="1843693" cy="469500"/>
            <a:chOff x="721900" y="1265000"/>
            <a:chExt cx="2107800" cy="469500"/>
          </a:xfrm>
        </p:grpSpPr>
        <p:sp>
          <p:nvSpPr>
            <p:cNvPr id="11" name="Google Shape;3309;p38">
              <a:extLst>
                <a:ext uri="{FF2B5EF4-FFF2-40B4-BE49-F238E27FC236}">
                  <a16:creationId xmlns:a16="http://schemas.microsoft.com/office/drawing/2014/main" id="{38BCBD6E-37FD-B10A-0114-C9E67B1FC80E}"/>
                </a:ext>
              </a:extLst>
            </p:cNvPr>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2" name="Google Shape;3310;p38">
              <a:extLst>
                <a:ext uri="{FF2B5EF4-FFF2-40B4-BE49-F238E27FC236}">
                  <a16:creationId xmlns:a16="http://schemas.microsoft.com/office/drawing/2014/main" id="{74082FBA-006E-B7B3-799E-D3BA53A5D5AC}"/>
                </a:ext>
              </a:extLst>
            </p:cNvPr>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Yöntem</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13" name="Google Shape;3311;p38">
            <a:extLst>
              <a:ext uri="{FF2B5EF4-FFF2-40B4-BE49-F238E27FC236}">
                <a16:creationId xmlns:a16="http://schemas.microsoft.com/office/drawing/2014/main" id="{FFE37028-5F95-DEAA-3C8D-5A0FFA50D1E5}"/>
              </a:ext>
            </a:extLst>
          </p:cNvPr>
          <p:cNvGrpSpPr/>
          <p:nvPr/>
        </p:nvGrpSpPr>
        <p:grpSpPr>
          <a:xfrm>
            <a:off x="4673406" y="719714"/>
            <a:ext cx="1843693" cy="469500"/>
            <a:chOff x="721900" y="1265000"/>
            <a:chExt cx="2107800" cy="469500"/>
          </a:xfrm>
        </p:grpSpPr>
        <p:sp>
          <p:nvSpPr>
            <p:cNvPr id="14" name="Google Shape;3312;p38">
              <a:extLst>
                <a:ext uri="{FF2B5EF4-FFF2-40B4-BE49-F238E27FC236}">
                  <a16:creationId xmlns:a16="http://schemas.microsoft.com/office/drawing/2014/main" id="{98CE1875-BF43-E37A-8F61-1FAED5291700}"/>
                </a:ext>
              </a:extLst>
            </p:cNvPr>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5" name="Google Shape;3313;p38">
              <a:extLst>
                <a:ext uri="{FF2B5EF4-FFF2-40B4-BE49-F238E27FC236}">
                  <a16:creationId xmlns:a16="http://schemas.microsoft.com/office/drawing/2014/main" id="{7A0CCDE7-326D-4309-E929-D0EFDCC21870}"/>
                </a:ext>
              </a:extLst>
            </p:cNvPr>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Doğruluk</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grpSp>
        <p:nvGrpSpPr>
          <p:cNvPr id="16" name="Google Shape;3314;p38">
            <a:extLst>
              <a:ext uri="{FF2B5EF4-FFF2-40B4-BE49-F238E27FC236}">
                <a16:creationId xmlns:a16="http://schemas.microsoft.com/office/drawing/2014/main" id="{75438A48-2FF1-A2FC-E193-E1B8FF4C94B3}"/>
              </a:ext>
            </a:extLst>
          </p:cNvPr>
          <p:cNvGrpSpPr/>
          <p:nvPr/>
        </p:nvGrpSpPr>
        <p:grpSpPr>
          <a:xfrm>
            <a:off x="6677227" y="719714"/>
            <a:ext cx="1843693" cy="469500"/>
            <a:chOff x="721900" y="1265000"/>
            <a:chExt cx="2107800" cy="469500"/>
          </a:xfrm>
        </p:grpSpPr>
        <p:sp>
          <p:nvSpPr>
            <p:cNvPr id="17" name="Google Shape;3315;p38">
              <a:extLst>
                <a:ext uri="{FF2B5EF4-FFF2-40B4-BE49-F238E27FC236}">
                  <a16:creationId xmlns:a16="http://schemas.microsoft.com/office/drawing/2014/main" id="{0BEE6A63-7AD1-DCE0-F3C7-73B4E0171F55}"/>
                </a:ext>
              </a:extLst>
            </p:cNvPr>
            <p:cNvSpPr/>
            <p:nvPr/>
          </p:nvSpPr>
          <p:spPr>
            <a:xfrm>
              <a:off x="721900" y="1265000"/>
              <a:ext cx="2107800" cy="4695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80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8" name="Google Shape;3316;p38">
              <a:extLst>
                <a:ext uri="{FF2B5EF4-FFF2-40B4-BE49-F238E27FC236}">
                  <a16:creationId xmlns:a16="http://schemas.microsoft.com/office/drawing/2014/main" id="{84540CF4-E1A3-A9DB-1949-091264C0BA7B}"/>
                </a:ext>
              </a:extLst>
            </p:cNvPr>
            <p:cNvSpPr/>
            <p:nvPr/>
          </p:nvSpPr>
          <p:spPr>
            <a:xfrm>
              <a:off x="721900" y="1265000"/>
              <a:ext cx="2107800" cy="4695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err="1">
                  <a:solidFill>
                    <a:schemeClr val="lt2"/>
                  </a:solidFill>
                  <a:latin typeface="Fira Sans Extra Condensed SemiBold"/>
                  <a:ea typeface="Fira Sans Extra Condensed SemiBold"/>
                  <a:cs typeface="Fira Sans Extra Condensed SemiBold"/>
                  <a:sym typeface="Fira Sans Extra Condensed SemiBold"/>
                </a:rPr>
                <a:t>Loss</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grpSp>
    </p:spTree>
    <p:extLst>
      <p:ext uri="{BB962C8B-B14F-4D97-AF65-F5344CB8AC3E}">
        <p14:creationId xmlns:p14="http://schemas.microsoft.com/office/powerpoint/2010/main" val="1069982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53"/>
        <p:cNvGrpSpPr/>
        <p:nvPr/>
      </p:nvGrpSpPr>
      <p:grpSpPr>
        <a:xfrm>
          <a:off x="0" y="0"/>
          <a:ext cx="0" cy="0"/>
          <a:chOff x="0" y="0"/>
          <a:chExt cx="0" cy="0"/>
        </a:xfrm>
      </p:grpSpPr>
      <p:grpSp>
        <p:nvGrpSpPr>
          <p:cNvPr id="3154" name="Google Shape;3154;p36"/>
          <p:cNvGrpSpPr/>
          <p:nvPr/>
        </p:nvGrpSpPr>
        <p:grpSpPr>
          <a:xfrm>
            <a:off x="3520063" y="1164309"/>
            <a:ext cx="2103875" cy="1278963"/>
            <a:chOff x="961647" y="2401547"/>
            <a:chExt cx="1302628" cy="791878"/>
          </a:xfrm>
        </p:grpSpPr>
        <p:sp>
          <p:nvSpPr>
            <p:cNvPr id="3155" name="Google Shape;3155;p36"/>
            <p:cNvSpPr/>
            <p:nvPr/>
          </p:nvSpPr>
          <p:spPr>
            <a:xfrm>
              <a:off x="961647" y="2476847"/>
              <a:ext cx="595925" cy="698925"/>
            </a:xfrm>
            <a:custGeom>
              <a:avLst/>
              <a:gdLst/>
              <a:ahLst/>
              <a:cxnLst/>
              <a:rect l="l" t="t" r="r" b="b"/>
              <a:pathLst>
                <a:path w="23837" h="27957" extrusionOk="0">
                  <a:moveTo>
                    <a:pt x="18848" y="1"/>
                  </a:moveTo>
                  <a:cubicBezTo>
                    <a:pt x="18598" y="1"/>
                    <a:pt x="18336" y="13"/>
                    <a:pt x="18074" y="25"/>
                  </a:cubicBezTo>
                  <a:lnTo>
                    <a:pt x="17908" y="25"/>
                  </a:lnTo>
                  <a:cubicBezTo>
                    <a:pt x="17872" y="25"/>
                    <a:pt x="17836" y="48"/>
                    <a:pt x="17800" y="48"/>
                  </a:cubicBezTo>
                  <a:cubicBezTo>
                    <a:pt x="17396" y="96"/>
                    <a:pt x="16979" y="168"/>
                    <a:pt x="16586" y="275"/>
                  </a:cubicBezTo>
                  <a:cubicBezTo>
                    <a:pt x="16550" y="275"/>
                    <a:pt x="16526" y="275"/>
                    <a:pt x="16503" y="287"/>
                  </a:cubicBezTo>
                  <a:cubicBezTo>
                    <a:pt x="16360" y="322"/>
                    <a:pt x="16229" y="370"/>
                    <a:pt x="16086" y="418"/>
                  </a:cubicBezTo>
                  <a:cubicBezTo>
                    <a:pt x="15991" y="441"/>
                    <a:pt x="15907" y="465"/>
                    <a:pt x="15824" y="501"/>
                  </a:cubicBezTo>
                  <a:cubicBezTo>
                    <a:pt x="15550" y="596"/>
                    <a:pt x="15276" y="703"/>
                    <a:pt x="15002" y="822"/>
                  </a:cubicBezTo>
                  <a:cubicBezTo>
                    <a:pt x="14538" y="1025"/>
                    <a:pt x="14086" y="1263"/>
                    <a:pt x="13645" y="1537"/>
                  </a:cubicBezTo>
                  <a:lnTo>
                    <a:pt x="13502" y="1620"/>
                  </a:lnTo>
                  <a:lnTo>
                    <a:pt x="13395" y="1680"/>
                  </a:lnTo>
                  <a:cubicBezTo>
                    <a:pt x="13300" y="1751"/>
                    <a:pt x="13193" y="1811"/>
                    <a:pt x="13086" y="1882"/>
                  </a:cubicBezTo>
                  <a:cubicBezTo>
                    <a:pt x="12943" y="1977"/>
                    <a:pt x="12824" y="2096"/>
                    <a:pt x="12693" y="2192"/>
                  </a:cubicBezTo>
                  <a:cubicBezTo>
                    <a:pt x="12407" y="2394"/>
                    <a:pt x="12133" y="2608"/>
                    <a:pt x="11859" y="2835"/>
                  </a:cubicBezTo>
                  <a:cubicBezTo>
                    <a:pt x="11669" y="3001"/>
                    <a:pt x="11466" y="3168"/>
                    <a:pt x="11276" y="3347"/>
                  </a:cubicBezTo>
                  <a:cubicBezTo>
                    <a:pt x="11014" y="3597"/>
                    <a:pt x="10764" y="3835"/>
                    <a:pt x="10514" y="4097"/>
                  </a:cubicBezTo>
                  <a:cubicBezTo>
                    <a:pt x="10419" y="4192"/>
                    <a:pt x="10323" y="4287"/>
                    <a:pt x="10216" y="4394"/>
                  </a:cubicBezTo>
                  <a:cubicBezTo>
                    <a:pt x="10121" y="4501"/>
                    <a:pt x="10049" y="4609"/>
                    <a:pt x="9954" y="4716"/>
                  </a:cubicBezTo>
                  <a:cubicBezTo>
                    <a:pt x="9752" y="4954"/>
                    <a:pt x="9549" y="5204"/>
                    <a:pt x="9359" y="5454"/>
                  </a:cubicBezTo>
                  <a:cubicBezTo>
                    <a:pt x="9252" y="5585"/>
                    <a:pt x="9145" y="5704"/>
                    <a:pt x="9049" y="5835"/>
                  </a:cubicBezTo>
                  <a:cubicBezTo>
                    <a:pt x="8954" y="5966"/>
                    <a:pt x="8871" y="6097"/>
                    <a:pt x="8787" y="6216"/>
                  </a:cubicBezTo>
                  <a:cubicBezTo>
                    <a:pt x="8656" y="6395"/>
                    <a:pt x="8537" y="6573"/>
                    <a:pt x="8418" y="6764"/>
                  </a:cubicBezTo>
                  <a:cubicBezTo>
                    <a:pt x="8335" y="6883"/>
                    <a:pt x="8252" y="6990"/>
                    <a:pt x="8180" y="7121"/>
                  </a:cubicBezTo>
                  <a:cubicBezTo>
                    <a:pt x="8037" y="7335"/>
                    <a:pt x="7918" y="7561"/>
                    <a:pt x="7787" y="7788"/>
                  </a:cubicBezTo>
                  <a:cubicBezTo>
                    <a:pt x="7704" y="7919"/>
                    <a:pt x="7632" y="8049"/>
                    <a:pt x="7561" y="8180"/>
                  </a:cubicBezTo>
                  <a:cubicBezTo>
                    <a:pt x="7525" y="8240"/>
                    <a:pt x="7490" y="8288"/>
                    <a:pt x="7466" y="8335"/>
                  </a:cubicBezTo>
                  <a:cubicBezTo>
                    <a:pt x="7251" y="8740"/>
                    <a:pt x="7049" y="9145"/>
                    <a:pt x="6859" y="9550"/>
                  </a:cubicBezTo>
                  <a:cubicBezTo>
                    <a:pt x="6847" y="9585"/>
                    <a:pt x="6835" y="9621"/>
                    <a:pt x="6811" y="9657"/>
                  </a:cubicBezTo>
                  <a:cubicBezTo>
                    <a:pt x="6775" y="9752"/>
                    <a:pt x="6740" y="9859"/>
                    <a:pt x="6692" y="9954"/>
                  </a:cubicBezTo>
                  <a:cubicBezTo>
                    <a:pt x="6573" y="10228"/>
                    <a:pt x="6454" y="10502"/>
                    <a:pt x="6347" y="10788"/>
                  </a:cubicBezTo>
                  <a:cubicBezTo>
                    <a:pt x="6251" y="11014"/>
                    <a:pt x="6168" y="11252"/>
                    <a:pt x="6085" y="11478"/>
                  </a:cubicBezTo>
                  <a:lnTo>
                    <a:pt x="5823" y="11598"/>
                  </a:lnTo>
                  <a:cubicBezTo>
                    <a:pt x="5537" y="11728"/>
                    <a:pt x="5251" y="11883"/>
                    <a:pt x="4977" y="12050"/>
                  </a:cubicBezTo>
                  <a:cubicBezTo>
                    <a:pt x="4954" y="12074"/>
                    <a:pt x="4918" y="12086"/>
                    <a:pt x="4882" y="12109"/>
                  </a:cubicBezTo>
                  <a:lnTo>
                    <a:pt x="4751" y="12181"/>
                  </a:lnTo>
                  <a:cubicBezTo>
                    <a:pt x="4739" y="12205"/>
                    <a:pt x="4715" y="12217"/>
                    <a:pt x="4692" y="12229"/>
                  </a:cubicBezTo>
                  <a:cubicBezTo>
                    <a:pt x="4430" y="12419"/>
                    <a:pt x="4168" y="12621"/>
                    <a:pt x="3918" y="12824"/>
                  </a:cubicBezTo>
                  <a:lnTo>
                    <a:pt x="3763" y="12967"/>
                  </a:lnTo>
                  <a:cubicBezTo>
                    <a:pt x="3549" y="13157"/>
                    <a:pt x="3346" y="13372"/>
                    <a:pt x="3144" y="13586"/>
                  </a:cubicBezTo>
                  <a:cubicBezTo>
                    <a:pt x="3108" y="13622"/>
                    <a:pt x="3072" y="13645"/>
                    <a:pt x="3037" y="13681"/>
                  </a:cubicBezTo>
                  <a:cubicBezTo>
                    <a:pt x="3013" y="13717"/>
                    <a:pt x="3013" y="13717"/>
                    <a:pt x="2989" y="13741"/>
                  </a:cubicBezTo>
                  <a:cubicBezTo>
                    <a:pt x="2787" y="13979"/>
                    <a:pt x="2584" y="14217"/>
                    <a:pt x="2394" y="14479"/>
                  </a:cubicBezTo>
                  <a:cubicBezTo>
                    <a:pt x="2382" y="14491"/>
                    <a:pt x="2370" y="14503"/>
                    <a:pt x="2358" y="14515"/>
                  </a:cubicBezTo>
                  <a:cubicBezTo>
                    <a:pt x="2310" y="14574"/>
                    <a:pt x="2275" y="14646"/>
                    <a:pt x="2227" y="14705"/>
                  </a:cubicBezTo>
                  <a:cubicBezTo>
                    <a:pt x="2120" y="14860"/>
                    <a:pt x="2013" y="15015"/>
                    <a:pt x="1906" y="15181"/>
                  </a:cubicBezTo>
                  <a:cubicBezTo>
                    <a:pt x="1894" y="15217"/>
                    <a:pt x="1870" y="15241"/>
                    <a:pt x="1846" y="15265"/>
                  </a:cubicBezTo>
                  <a:cubicBezTo>
                    <a:pt x="1798" y="15348"/>
                    <a:pt x="1751" y="15431"/>
                    <a:pt x="1715" y="15503"/>
                  </a:cubicBezTo>
                  <a:cubicBezTo>
                    <a:pt x="1632" y="15634"/>
                    <a:pt x="1560" y="15753"/>
                    <a:pt x="1501" y="15872"/>
                  </a:cubicBezTo>
                  <a:cubicBezTo>
                    <a:pt x="1477" y="15908"/>
                    <a:pt x="1453" y="15943"/>
                    <a:pt x="1441" y="15979"/>
                  </a:cubicBezTo>
                  <a:cubicBezTo>
                    <a:pt x="1394" y="16062"/>
                    <a:pt x="1346" y="16158"/>
                    <a:pt x="1310" y="16241"/>
                  </a:cubicBezTo>
                  <a:cubicBezTo>
                    <a:pt x="1251" y="16348"/>
                    <a:pt x="1191" y="16467"/>
                    <a:pt x="1144" y="16574"/>
                  </a:cubicBezTo>
                  <a:cubicBezTo>
                    <a:pt x="1120" y="16610"/>
                    <a:pt x="1108" y="16646"/>
                    <a:pt x="1084" y="16681"/>
                  </a:cubicBezTo>
                  <a:cubicBezTo>
                    <a:pt x="1036" y="16777"/>
                    <a:pt x="1001" y="16884"/>
                    <a:pt x="965" y="16979"/>
                  </a:cubicBezTo>
                  <a:cubicBezTo>
                    <a:pt x="917" y="17074"/>
                    <a:pt x="870" y="17193"/>
                    <a:pt x="822" y="17301"/>
                  </a:cubicBezTo>
                  <a:lnTo>
                    <a:pt x="786" y="17396"/>
                  </a:lnTo>
                  <a:cubicBezTo>
                    <a:pt x="751" y="17503"/>
                    <a:pt x="715" y="17610"/>
                    <a:pt x="667" y="17717"/>
                  </a:cubicBezTo>
                  <a:cubicBezTo>
                    <a:pt x="632" y="17824"/>
                    <a:pt x="596" y="17944"/>
                    <a:pt x="560" y="18051"/>
                  </a:cubicBezTo>
                  <a:cubicBezTo>
                    <a:pt x="548" y="18075"/>
                    <a:pt x="536" y="18098"/>
                    <a:pt x="524" y="18122"/>
                  </a:cubicBezTo>
                  <a:cubicBezTo>
                    <a:pt x="501" y="18229"/>
                    <a:pt x="477" y="18336"/>
                    <a:pt x="441" y="18444"/>
                  </a:cubicBezTo>
                  <a:cubicBezTo>
                    <a:pt x="405" y="18575"/>
                    <a:pt x="370" y="18706"/>
                    <a:pt x="334" y="18837"/>
                  </a:cubicBezTo>
                  <a:cubicBezTo>
                    <a:pt x="334" y="18860"/>
                    <a:pt x="322" y="18884"/>
                    <a:pt x="310" y="18908"/>
                  </a:cubicBezTo>
                  <a:cubicBezTo>
                    <a:pt x="286" y="18991"/>
                    <a:pt x="274" y="19075"/>
                    <a:pt x="263" y="19158"/>
                  </a:cubicBezTo>
                  <a:cubicBezTo>
                    <a:pt x="227" y="19325"/>
                    <a:pt x="191" y="19503"/>
                    <a:pt x="155" y="19670"/>
                  </a:cubicBezTo>
                  <a:cubicBezTo>
                    <a:pt x="155" y="19718"/>
                    <a:pt x="143" y="19753"/>
                    <a:pt x="132" y="19789"/>
                  </a:cubicBezTo>
                  <a:cubicBezTo>
                    <a:pt x="132" y="19825"/>
                    <a:pt x="120" y="19908"/>
                    <a:pt x="120" y="19956"/>
                  </a:cubicBezTo>
                  <a:cubicBezTo>
                    <a:pt x="84" y="20206"/>
                    <a:pt x="60" y="20444"/>
                    <a:pt x="36" y="20682"/>
                  </a:cubicBezTo>
                  <a:cubicBezTo>
                    <a:pt x="36" y="20742"/>
                    <a:pt x="24" y="20801"/>
                    <a:pt x="12" y="20861"/>
                  </a:cubicBezTo>
                  <a:cubicBezTo>
                    <a:pt x="12" y="20920"/>
                    <a:pt x="12" y="20932"/>
                    <a:pt x="12" y="20968"/>
                  </a:cubicBezTo>
                  <a:cubicBezTo>
                    <a:pt x="1" y="21289"/>
                    <a:pt x="1" y="21611"/>
                    <a:pt x="12" y="21920"/>
                  </a:cubicBezTo>
                  <a:cubicBezTo>
                    <a:pt x="143" y="24432"/>
                    <a:pt x="1263" y="26218"/>
                    <a:pt x="2870" y="26921"/>
                  </a:cubicBezTo>
                  <a:lnTo>
                    <a:pt x="5287" y="27957"/>
                  </a:lnTo>
                  <a:cubicBezTo>
                    <a:pt x="3680" y="27254"/>
                    <a:pt x="2560" y="25480"/>
                    <a:pt x="2429" y="22968"/>
                  </a:cubicBezTo>
                  <a:cubicBezTo>
                    <a:pt x="2418" y="22647"/>
                    <a:pt x="2418" y="22325"/>
                    <a:pt x="2429" y="22004"/>
                  </a:cubicBezTo>
                  <a:cubicBezTo>
                    <a:pt x="2429" y="21908"/>
                    <a:pt x="2441" y="21825"/>
                    <a:pt x="2453" y="21730"/>
                  </a:cubicBezTo>
                  <a:cubicBezTo>
                    <a:pt x="2465" y="21480"/>
                    <a:pt x="2501" y="21242"/>
                    <a:pt x="2525" y="21003"/>
                  </a:cubicBezTo>
                  <a:cubicBezTo>
                    <a:pt x="2549" y="20908"/>
                    <a:pt x="2560" y="20813"/>
                    <a:pt x="2572" y="20718"/>
                  </a:cubicBezTo>
                  <a:cubicBezTo>
                    <a:pt x="2596" y="20539"/>
                    <a:pt x="2644" y="20372"/>
                    <a:pt x="2679" y="20206"/>
                  </a:cubicBezTo>
                  <a:cubicBezTo>
                    <a:pt x="2703" y="20099"/>
                    <a:pt x="2715" y="19991"/>
                    <a:pt x="2751" y="19884"/>
                  </a:cubicBezTo>
                  <a:cubicBezTo>
                    <a:pt x="2775" y="19741"/>
                    <a:pt x="2822" y="19610"/>
                    <a:pt x="2858" y="19479"/>
                  </a:cubicBezTo>
                  <a:cubicBezTo>
                    <a:pt x="2894" y="19348"/>
                    <a:pt x="2930" y="19218"/>
                    <a:pt x="2965" y="19098"/>
                  </a:cubicBezTo>
                  <a:cubicBezTo>
                    <a:pt x="3013" y="18967"/>
                    <a:pt x="3049" y="18872"/>
                    <a:pt x="3084" y="18765"/>
                  </a:cubicBezTo>
                  <a:cubicBezTo>
                    <a:pt x="3132" y="18622"/>
                    <a:pt x="3180" y="18479"/>
                    <a:pt x="3239" y="18348"/>
                  </a:cubicBezTo>
                  <a:cubicBezTo>
                    <a:pt x="3275" y="18241"/>
                    <a:pt x="3322" y="18134"/>
                    <a:pt x="3370" y="18015"/>
                  </a:cubicBezTo>
                  <a:cubicBezTo>
                    <a:pt x="3430" y="17884"/>
                    <a:pt x="3489" y="17753"/>
                    <a:pt x="3549" y="17622"/>
                  </a:cubicBezTo>
                  <a:cubicBezTo>
                    <a:pt x="3608" y="17491"/>
                    <a:pt x="3656" y="17396"/>
                    <a:pt x="3715" y="17289"/>
                  </a:cubicBezTo>
                  <a:cubicBezTo>
                    <a:pt x="3775" y="17170"/>
                    <a:pt x="3846" y="17039"/>
                    <a:pt x="3906" y="16920"/>
                  </a:cubicBezTo>
                  <a:cubicBezTo>
                    <a:pt x="3977" y="16801"/>
                    <a:pt x="4049" y="16670"/>
                    <a:pt x="4120" y="16551"/>
                  </a:cubicBezTo>
                  <a:cubicBezTo>
                    <a:pt x="4192" y="16431"/>
                    <a:pt x="4251" y="16336"/>
                    <a:pt x="4323" y="16229"/>
                  </a:cubicBezTo>
                  <a:cubicBezTo>
                    <a:pt x="4418" y="16062"/>
                    <a:pt x="4537" y="15908"/>
                    <a:pt x="4644" y="15753"/>
                  </a:cubicBezTo>
                  <a:cubicBezTo>
                    <a:pt x="4692" y="15681"/>
                    <a:pt x="4751" y="15598"/>
                    <a:pt x="4787" y="15527"/>
                  </a:cubicBezTo>
                  <a:cubicBezTo>
                    <a:pt x="4989" y="15265"/>
                    <a:pt x="5192" y="15027"/>
                    <a:pt x="5394" y="14788"/>
                  </a:cubicBezTo>
                  <a:cubicBezTo>
                    <a:pt x="5442" y="14729"/>
                    <a:pt x="5489" y="14681"/>
                    <a:pt x="5549" y="14634"/>
                  </a:cubicBezTo>
                  <a:cubicBezTo>
                    <a:pt x="5751" y="14419"/>
                    <a:pt x="5954" y="14205"/>
                    <a:pt x="6168" y="14014"/>
                  </a:cubicBezTo>
                  <a:cubicBezTo>
                    <a:pt x="6228" y="13967"/>
                    <a:pt x="6275" y="13919"/>
                    <a:pt x="6323" y="13884"/>
                  </a:cubicBezTo>
                  <a:cubicBezTo>
                    <a:pt x="6573" y="13669"/>
                    <a:pt x="6835" y="13467"/>
                    <a:pt x="7097" y="13288"/>
                  </a:cubicBezTo>
                  <a:cubicBezTo>
                    <a:pt x="7192" y="13217"/>
                    <a:pt x="7287" y="13157"/>
                    <a:pt x="7394" y="13098"/>
                  </a:cubicBezTo>
                  <a:cubicBezTo>
                    <a:pt x="7656" y="12931"/>
                    <a:pt x="7942" y="12776"/>
                    <a:pt x="8240" y="12645"/>
                  </a:cubicBezTo>
                  <a:lnTo>
                    <a:pt x="8502" y="12526"/>
                  </a:lnTo>
                  <a:cubicBezTo>
                    <a:pt x="8680" y="12014"/>
                    <a:pt x="8883" y="11502"/>
                    <a:pt x="9097" y="11002"/>
                  </a:cubicBezTo>
                  <a:cubicBezTo>
                    <a:pt x="9133" y="10907"/>
                    <a:pt x="9168" y="10812"/>
                    <a:pt x="9216" y="10705"/>
                  </a:cubicBezTo>
                  <a:cubicBezTo>
                    <a:pt x="9442" y="10204"/>
                    <a:pt x="9692" y="9716"/>
                    <a:pt x="9954" y="9228"/>
                  </a:cubicBezTo>
                  <a:cubicBezTo>
                    <a:pt x="10038" y="9097"/>
                    <a:pt x="10109" y="8966"/>
                    <a:pt x="10192" y="8835"/>
                  </a:cubicBezTo>
                  <a:cubicBezTo>
                    <a:pt x="10383" y="8490"/>
                    <a:pt x="10597" y="8145"/>
                    <a:pt x="10823" y="7811"/>
                  </a:cubicBezTo>
                  <a:cubicBezTo>
                    <a:pt x="10942" y="7633"/>
                    <a:pt x="11061" y="7454"/>
                    <a:pt x="11192" y="7276"/>
                  </a:cubicBezTo>
                  <a:cubicBezTo>
                    <a:pt x="11371" y="7014"/>
                    <a:pt x="11562" y="6764"/>
                    <a:pt x="11764" y="6514"/>
                  </a:cubicBezTo>
                  <a:cubicBezTo>
                    <a:pt x="11954" y="6264"/>
                    <a:pt x="12157" y="6014"/>
                    <a:pt x="12359" y="5763"/>
                  </a:cubicBezTo>
                  <a:cubicBezTo>
                    <a:pt x="12550" y="5549"/>
                    <a:pt x="12728" y="5347"/>
                    <a:pt x="12919" y="5144"/>
                  </a:cubicBezTo>
                  <a:cubicBezTo>
                    <a:pt x="13169" y="4894"/>
                    <a:pt x="13419" y="4644"/>
                    <a:pt x="13681" y="4406"/>
                  </a:cubicBezTo>
                  <a:cubicBezTo>
                    <a:pt x="13871" y="4228"/>
                    <a:pt x="14062" y="4049"/>
                    <a:pt x="14264" y="3882"/>
                  </a:cubicBezTo>
                  <a:cubicBezTo>
                    <a:pt x="14538" y="3656"/>
                    <a:pt x="14812" y="3454"/>
                    <a:pt x="15086" y="3251"/>
                  </a:cubicBezTo>
                  <a:cubicBezTo>
                    <a:pt x="15372" y="3049"/>
                    <a:pt x="15622" y="2846"/>
                    <a:pt x="15907" y="2680"/>
                  </a:cubicBezTo>
                  <a:cubicBezTo>
                    <a:pt x="15955" y="2644"/>
                    <a:pt x="16003" y="2620"/>
                    <a:pt x="16050" y="2585"/>
                  </a:cubicBezTo>
                  <a:cubicBezTo>
                    <a:pt x="16491" y="2323"/>
                    <a:pt x="16943" y="2084"/>
                    <a:pt x="17408" y="1870"/>
                  </a:cubicBezTo>
                  <a:cubicBezTo>
                    <a:pt x="17681" y="1751"/>
                    <a:pt x="17955" y="1644"/>
                    <a:pt x="18229" y="1549"/>
                  </a:cubicBezTo>
                  <a:cubicBezTo>
                    <a:pt x="18312" y="1525"/>
                    <a:pt x="18408" y="1501"/>
                    <a:pt x="18491" y="1465"/>
                  </a:cubicBezTo>
                  <a:cubicBezTo>
                    <a:pt x="18670" y="1418"/>
                    <a:pt x="18824" y="1370"/>
                    <a:pt x="18991" y="1322"/>
                  </a:cubicBezTo>
                  <a:cubicBezTo>
                    <a:pt x="19396" y="1215"/>
                    <a:pt x="19801" y="1144"/>
                    <a:pt x="20217" y="1096"/>
                  </a:cubicBezTo>
                  <a:cubicBezTo>
                    <a:pt x="20313" y="1096"/>
                    <a:pt x="20396" y="1084"/>
                    <a:pt x="20491" y="1072"/>
                  </a:cubicBezTo>
                  <a:cubicBezTo>
                    <a:pt x="20676" y="1064"/>
                    <a:pt x="20856" y="1056"/>
                    <a:pt x="21037" y="1056"/>
                  </a:cubicBezTo>
                  <a:cubicBezTo>
                    <a:pt x="21113" y="1056"/>
                    <a:pt x="21188" y="1057"/>
                    <a:pt x="21265" y="1061"/>
                  </a:cubicBezTo>
                  <a:lnTo>
                    <a:pt x="21515" y="1061"/>
                  </a:lnTo>
                  <a:cubicBezTo>
                    <a:pt x="21813" y="1072"/>
                    <a:pt x="22099" y="1108"/>
                    <a:pt x="22396" y="1156"/>
                  </a:cubicBezTo>
                  <a:cubicBezTo>
                    <a:pt x="22420" y="1156"/>
                    <a:pt x="22444" y="1168"/>
                    <a:pt x="22468" y="1180"/>
                  </a:cubicBezTo>
                  <a:cubicBezTo>
                    <a:pt x="22932" y="1275"/>
                    <a:pt x="23396" y="1418"/>
                    <a:pt x="23837" y="1596"/>
                  </a:cubicBezTo>
                  <a:lnTo>
                    <a:pt x="21420" y="560"/>
                  </a:lnTo>
                  <a:cubicBezTo>
                    <a:pt x="21241" y="477"/>
                    <a:pt x="21063" y="406"/>
                    <a:pt x="20872" y="346"/>
                  </a:cubicBezTo>
                  <a:cubicBezTo>
                    <a:pt x="20848" y="334"/>
                    <a:pt x="20825" y="334"/>
                    <a:pt x="20801" y="334"/>
                  </a:cubicBezTo>
                  <a:cubicBezTo>
                    <a:pt x="20551" y="251"/>
                    <a:pt x="20313" y="179"/>
                    <a:pt x="20051" y="132"/>
                  </a:cubicBezTo>
                  <a:lnTo>
                    <a:pt x="19991" y="120"/>
                  </a:lnTo>
                  <a:lnTo>
                    <a:pt x="19979" y="120"/>
                  </a:lnTo>
                  <a:cubicBezTo>
                    <a:pt x="19694" y="60"/>
                    <a:pt x="19396" y="37"/>
                    <a:pt x="19098" y="13"/>
                  </a:cubicBezTo>
                  <a:lnTo>
                    <a:pt x="19027"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6"/>
            <p:cNvSpPr/>
            <p:nvPr/>
          </p:nvSpPr>
          <p:spPr>
            <a:xfrm>
              <a:off x="1566497" y="2401547"/>
              <a:ext cx="288750" cy="169400"/>
            </a:xfrm>
            <a:custGeom>
              <a:avLst/>
              <a:gdLst/>
              <a:ahLst/>
              <a:cxnLst/>
              <a:rect l="l" t="t" r="r" b="b"/>
              <a:pathLst>
                <a:path w="11550" h="6776" extrusionOk="0">
                  <a:moveTo>
                    <a:pt x="11507" y="1387"/>
                  </a:moveTo>
                  <a:lnTo>
                    <a:pt x="11549" y="1406"/>
                  </a:lnTo>
                  <a:cubicBezTo>
                    <a:pt x="11535" y="1399"/>
                    <a:pt x="11521" y="1393"/>
                    <a:pt x="11507" y="1387"/>
                  </a:cubicBezTo>
                  <a:close/>
                  <a:moveTo>
                    <a:pt x="7596" y="1"/>
                  </a:moveTo>
                  <a:cubicBezTo>
                    <a:pt x="7513" y="1"/>
                    <a:pt x="7430" y="12"/>
                    <a:pt x="7334" y="12"/>
                  </a:cubicBezTo>
                  <a:lnTo>
                    <a:pt x="6894" y="12"/>
                  </a:lnTo>
                  <a:cubicBezTo>
                    <a:pt x="6727" y="24"/>
                    <a:pt x="6549" y="72"/>
                    <a:pt x="6382" y="108"/>
                  </a:cubicBezTo>
                  <a:cubicBezTo>
                    <a:pt x="6275" y="120"/>
                    <a:pt x="6179" y="132"/>
                    <a:pt x="6072" y="167"/>
                  </a:cubicBezTo>
                  <a:cubicBezTo>
                    <a:pt x="6048" y="167"/>
                    <a:pt x="6013" y="167"/>
                    <a:pt x="5989" y="179"/>
                  </a:cubicBezTo>
                  <a:cubicBezTo>
                    <a:pt x="5656" y="263"/>
                    <a:pt x="5334" y="382"/>
                    <a:pt x="5025" y="524"/>
                  </a:cubicBezTo>
                  <a:cubicBezTo>
                    <a:pt x="4715" y="655"/>
                    <a:pt x="4417" y="822"/>
                    <a:pt x="4132" y="1001"/>
                  </a:cubicBezTo>
                  <a:cubicBezTo>
                    <a:pt x="4108" y="1025"/>
                    <a:pt x="4072" y="1036"/>
                    <a:pt x="4036" y="1048"/>
                  </a:cubicBezTo>
                  <a:cubicBezTo>
                    <a:pt x="3941" y="1108"/>
                    <a:pt x="3858" y="1167"/>
                    <a:pt x="3762" y="1239"/>
                  </a:cubicBezTo>
                  <a:cubicBezTo>
                    <a:pt x="3727" y="1251"/>
                    <a:pt x="3703" y="1286"/>
                    <a:pt x="3667" y="1310"/>
                  </a:cubicBezTo>
                  <a:cubicBezTo>
                    <a:pt x="3381" y="1501"/>
                    <a:pt x="3096" y="1727"/>
                    <a:pt x="2834" y="1953"/>
                  </a:cubicBezTo>
                  <a:cubicBezTo>
                    <a:pt x="2572" y="2191"/>
                    <a:pt x="2310" y="2453"/>
                    <a:pt x="2060" y="2727"/>
                  </a:cubicBezTo>
                  <a:cubicBezTo>
                    <a:pt x="2036" y="2751"/>
                    <a:pt x="2012" y="2775"/>
                    <a:pt x="1988" y="2799"/>
                  </a:cubicBezTo>
                  <a:cubicBezTo>
                    <a:pt x="1929" y="2858"/>
                    <a:pt x="1893" y="2918"/>
                    <a:pt x="1834" y="2977"/>
                  </a:cubicBezTo>
                  <a:cubicBezTo>
                    <a:pt x="1667" y="3168"/>
                    <a:pt x="1512" y="3370"/>
                    <a:pt x="1345" y="3572"/>
                  </a:cubicBezTo>
                  <a:cubicBezTo>
                    <a:pt x="1310" y="3632"/>
                    <a:pt x="1262" y="3680"/>
                    <a:pt x="1226" y="3739"/>
                  </a:cubicBezTo>
                  <a:cubicBezTo>
                    <a:pt x="1179" y="3787"/>
                    <a:pt x="1143" y="3846"/>
                    <a:pt x="1107" y="3894"/>
                  </a:cubicBezTo>
                  <a:cubicBezTo>
                    <a:pt x="1012" y="4037"/>
                    <a:pt x="917" y="4180"/>
                    <a:pt x="810" y="4323"/>
                  </a:cubicBezTo>
                  <a:cubicBezTo>
                    <a:pt x="762" y="4406"/>
                    <a:pt x="703" y="4477"/>
                    <a:pt x="655" y="4561"/>
                  </a:cubicBezTo>
                  <a:cubicBezTo>
                    <a:pt x="619" y="4620"/>
                    <a:pt x="595" y="4668"/>
                    <a:pt x="560" y="4727"/>
                  </a:cubicBezTo>
                  <a:cubicBezTo>
                    <a:pt x="488" y="4846"/>
                    <a:pt x="405" y="4977"/>
                    <a:pt x="345" y="5096"/>
                  </a:cubicBezTo>
                  <a:cubicBezTo>
                    <a:pt x="298" y="5180"/>
                    <a:pt x="238" y="5263"/>
                    <a:pt x="191" y="5346"/>
                  </a:cubicBezTo>
                  <a:cubicBezTo>
                    <a:pt x="131" y="5477"/>
                    <a:pt x="60" y="5608"/>
                    <a:pt x="0" y="5727"/>
                  </a:cubicBezTo>
                  <a:lnTo>
                    <a:pt x="2417" y="6775"/>
                  </a:lnTo>
                  <a:cubicBezTo>
                    <a:pt x="2524" y="6561"/>
                    <a:pt x="2631" y="6359"/>
                    <a:pt x="2750" y="6144"/>
                  </a:cubicBezTo>
                  <a:cubicBezTo>
                    <a:pt x="2822" y="6025"/>
                    <a:pt x="2893" y="5894"/>
                    <a:pt x="2977" y="5775"/>
                  </a:cubicBezTo>
                  <a:cubicBezTo>
                    <a:pt x="3048" y="5656"/>
                    <a:pt x="3131" y="5513"/>
                    <a:pt x="3227" y="5382"/>
                  </a:cubicBezTo>
                  <a:cubicBezTo>
                    <a:pt x="3310" y="5239"/>
                    <a:pt x="3417" y="5096"/>
                    <a:pt x="3524" y="4954"/>
                  </a:cubicBezTo>
                  <a:cubicBezTo>
                    <a:pt x="3596" y="4846"/>
                    <a:pt x="3679" y="4739"/>
                    <a:pt x="3762" y="4632"/>
                  </a:cubicBezTo>
                  <a:cubicBezTo>
                    <a:pt x="3905" y="4430"/>
                    <a:pt x="4084" y="4227"/>
                    <a:pt x="4239" y="4037"/>
                  </a:cubicBezTo>
                  <a:cubicBezTo>
                    <a:pt x="4322" y="3953"/>
                    <a:pt x="4393" y="3858"/>
                    <a:pt x="4465" y="3775"/>
                  </a:cubicBezTo>
                  <a:cubicBezTo>
                    <a:pt x="4715" y="3513"/>
                    <a:pt x="4977" y="3251"/>
                    <a:pt x="5239" y="3013"/>
                  </a:cubicBezTo>
                  <a:cubicBezTo>
                    <a:pt x="5513" y="2775"/>
                    <a:pt x="5787" y="2560"/>
                    <a:pt x="6072" y="2358"/>
                  </a:cubicBezTo>
                  <a:cubicBezTo>
                    <a:pt x="6227" y="2251"/>
                    <a:pt x="6382" y="2156"/>
                    <a:pt x="6537" y="2060"/>
                  </a:cubicBezTo>
                  <a:cubicBezTo>
                    <a:pt x="6822" y="1882"/>
                    <a:pt x="7120" y="1715"/>
                    <a:pt x="7430" y="1572"/>
                  </a:cubicBezTo>
                  <a:cubicBezTo>
                    <a:pt x="7775" y="1429"/>
                    <a:pt x="8120" y="1310"/>
                    <a:pt x="8477" y="1215"/>
                  </a:cubicBezTo>
                  <a:cubicBezTo>
                    <a:pt x="8573" y="1191"/>
                    <a:pt x="8680" y="1179"/>
                    <a:pt x="8775" y="1167"/>
                  </a:cubicBezTo>
                  <a:cubicBezTo>
                    <a:pt x="9013" y="1108"/>
                    <a:pt x="9251" y="1084"/>
                    <a:pt x="9489" y="1060"/>
                  </a:cubicBezTo>
                  <a:lnTo>
                    <a:pt x="9739" y="1060"/>
                  </a:lnTo>
                  <a:cubicBezTo>
                    <a:pt x="10025" y="1060"/>
                    <a:pt x="10311" y="1072"/>
                    <a:pt x="10597" y="1132"/>
                  </a:cubicBezTo>
                  <a:lnTo>
                    <a:pt x="10620" y="1132"/>
                  </a:lnTo>
                  <a:cubicBezTo>
                    <a:pt x="10927" y="1177"/>
                    <a:pt x="11222" y="1266"/>
                    <a:pt x="11507" y="1387"/>
                  </a:cubicBezTo>
                  <a:lnTo>
                    <a:pt x="11507" y="1387"/>
                  </a:lnTo>
                  <a:lnTo>
                    <a:pt x="9132" y="358"/>
                  </a:lnTo>
                  <a:cubicBezTo>
                    <a:pt x="9013" y="310"/>
                    <a:pt x="8894" y="263"/>
                    <a:pt x="8775" y="227"/>
                  </a:cubicBezTo>
                  <a:cubicBezTo>
                    <a:pt x="8596" y="167"/>
                    <a:pt x="8406" y="108"/>
                    <a:pt x="8215" y="72"/>
                  </a:cubicBezTo>
                  <a:lnTo>
                    <a:pt x="8192" y="72"/>
                  </a:lnTo>
                  <a:cubicBezTo>
                    <a:pt x="8001" y="36"/>
                    <a:pt x="7799" y="12"/>
                    <a:pt x="7596"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6"/>
            <p:cNvSpPr/>
            <p:nvPr/>
          </p:nvSpPr>
          <p:spPr>
            <a:xfrm>
              <a:off x="1015300" y="2426475"/>
              <a:ext cx="1059075" cy="766950"/>
            </a:xfrm>
            <a:custGeom>
              <a:avLst/>
              <a:gdLst/>
              <a:ahLst/>
              <a:cxnLst/>
              <a:rect l="l" t="t" r="r" b="b"/>
              <a:pathLst>
                <a:path w="42363" h="30678" extrusionOk="0">
                  <a:moveTo>
                    <a:pt x="31771" y="1"/>
                  </a:moveTo>
                  <a:cubicBezTo>
                    <a:pt x="31030" y="1"/>
                    <a:pt x="30238" y="171"/>
                    <a:pt x="29421" y="530"/>
                  </a:cubicBezTo>
                  <a:cubicBezTo>
                    <a:pt x="27361" y="1447"/>
                    <a:pt x="25563" y="3400"/>
                    <a:pt x="24396" y="5745"/>
                  </a:cubicBezTo>
                  <a:cubicBezTo>
                    <a:pt x="23026" y="3983"/>
                    <a:pt x="21089" y="3004"/>
                    <a:pt x="18867" y="3004"/>
                  </a:cubicBezTo>
                  <a:cubicBezTo>
                    <a:pt x="17711" y="3004"/>
                    <a:pt x="16476" y="3270"/>
                    <a:pt x="15205" y="3828"/>
                  </a:cubicBezTo>
                  <a:cubicBezTo>
                    <a:pt x="11240" y="5590"/>
                    <a:pt x="7930" y="9746"/>
                    <a:pt x="6299" y="14484"/>
                  </a:cubicBezTo>
                  <a:lnTo>
                    <a:pt x="6037" y="14591"/>
                  </a:lnTo>
                  <a:cubicBezTo>
                    <a:pt x="2608" y="16103"/>
                    <a:pt x="0" y="20735"/>
                    <a:pt x="215" y="24914"/>
                  </a:cubicBezTo>
                  <a:cubicBezTo>
                    <a:pt x="383" y="28200"/>
                    <a:pt x="2241" y="30241"/>
                    <a:pt x="4683" y="30241"/>
                  </a:cubicBezTo>
                  <a:cubicBezTo>
                    <a:pt x="5356" y="30241"/>
                    <a:pt x="6073" y="30087"/>
                    <a:pt x="6811" y="29760"/>
                  </a:cubicBezTo>
                  <a:lnTo>
                    <a:pt x="8418" y="29046"/>
                  </a:lnTo>
                  <a:cubicBezTo>
                    <a:pt x="9660" y="30103"/>
                    <a:pt x="11193" y="30678"/>
                    <a:pt x="12894" y="30678"/>
                  </a:cubicBezTo>
                  <a:cubicBezTo>
                    <a:pt x="14048" y="30678"/>
                    <a:pt x="15280" y="30413"/>
                    <a:pt x="16550" y="29855"/>
                  </a:cubicBezTo>
                  <a:cubicBezTo>
                    <a:pt x="19693" y="28462"/>
                    <a:pt x="22420" y="25545"/>
                    <a:pt x="24229" y="22057"/>
                  </a:cubicBezTo>
                  <a:lnTo>
                    <a:pt x="36338" y="16711"/>
                  </a:lnTo>
                  <a:cubicBezTo>
                    <a:pt x="39755" y="15199"/>
                    <a:pt x="42363" y="10579"/>
                    <a:pt x="42148" y="6388"/>
                  </a:cubicBezTo>
                  <a:cubicBezTo>
                    <a:pt x="41980" y="3112"/>
                    <a:pt x="40122" y="1072"/>
                    <a:pt x="37681" y="1072"/>
                  </a:cubicBezTo>
                  <a:cubicBezTo>
                    <a:pt x="37008" y="1072"/>
                    <a:pt x="36291" y="1227"/>
                    <a:pt x="35552" y="1554"/>
                  </a:cubicBezTo>
                  <a:lnTo>
                    <a:pt x="35255" y="1685"/>
                  </a:lnTo>
                  <a:cubicBezTo>
                    <a:pt x="34384" y="604"/>
                    <a:pt x="33167" y="1"/>
                    <a:pt x="31771" y="1"/>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6"/>
            <p:cNvSpPr/>
            <p:nvPr/>
          </p:nvSpPr>
          <p:spPr>
            <a:xfrm>
              <a:off x="2165072" y="2660222"/>
              <a:ext cx="68200" cy="17275"/>
            </a:xfrm>
            <a:custGeom>
              <a:avLst/>
              <a:gdLst/>
              <a:ahLst/>
              <a:cxnLst/>
              <a:rect l="l" t="t" r="r" b="b"/>
              <a:pathLst>
                <a:path w="2728" h="691" extrusionOk="0">
                  <a:moveTo>
                    <a:pt x="834" y="0"/>
                  </a:moveTo>
                  <a:cubicBezTo>
                    <a:pt x="774" y="0"/>
                    <a:pt x="715" y="24"/>
                    <a:pt x="643" y="36"/>
                  </a:cubicBezTo>
                  <a:lnTo>
                    <a:pt x="524" y="48"/>
                  </a:lnTo>
                  <a:lnTo>
                    <a:pt x="489" y="60"/>
                  </a:lnTo>
                  <a:cubicBezTo>
                    <a:pt x="370" y="95"/>
                    <a:pt x="239" y="143"/>
                    <a:pt x="120" y="191"/>
                  </a:cubicBezTo>
                  <a:lnTo>
                    <a:pt x="1" y="250"/>
                  </a:lnTo>
                  <a:lnTo>
                    <a:pt x="1024" y="691"/>
                  </a:lnTo>
                  <a:lnTo>
                    <a:pt x="1144" y="643"/>
                  </a:lnTo>
                  <a:cubicBezTo>
                    <a:pt x="1275" y="584"/>
                    <a:pt x="1405" y="536"/>
                    <a:pt x="1548" y="500"/>
                  </a:cubicBezTo>
                  <a:cubicBezTo>
                    <a:pt x="1584" y="488"/>
                    <a:pt x="1632" y="488"/>
                    <a:pt x="1667" y="476"/>
                  </a:cubicBezTo>
                  <a:cubicBezTo>
                    <a:pt x="1763" y="464"/>
                    <a:pt x="1846" y="453"/>
                    <a:pt x="1941" y="441"/>
                  </a:cubicBezTo>
                  <a:lnTo>
                    <a:pt x="2037" y="441"/>
                  </a:lnTo>
                  <a:cubicBezTo>
                    <a:pt x="2144" y="441"/>
                    <a:pt x="2263" y="453"/>
                    <a:pt x="2370" y="464"/>
                  </a:cubicBezTo>
                  <a:cubicBezTo>
                    <a:pt x="2489" y="488"/>
                    <a:pt x="2608" y="524"/>
                    <a:pt x="2727" y="572"/>
                  </a:cubicBezTo>
                  <a:lnTo>
                    <a:pt x="1703" y="131"/>
                  </a:lnTo>
                  <a:cubicBezTo>
                    <a:pt x="1656" y="107"/>
                    <a:pt x="1608" y="95"/>
                    <a:pt x="1572" y="83"/>
                  </a:cubicBezTo>
                  <a:cubicBezTo>
                    <a:pt x="1501" y="60"/>
                    <a:pt x="1417" y="36"/>
                    <a:pt x="1346" y="24"/>
                  </a:cubicBezTo>
                  <a:cubicBezTo>
                    <a:pt x="1263" y="12"/>
                    <a:pt x="1191" y="0"/>
                    <a:pt x="112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6"/>
            <p:cNvSpPr/>
            <p:nvPr/>
          </p:nvSpPr>
          <p:spPr>
            <a:xfrm>
              <a:off x="2050472" y="2648897"/>
              <a:ext cx="121775" cy="71775"/>
            </a:xfrm>
            <a:custGeom>
              <a:avLst/>
              <a:gdLst/>
              <a:ahLst/>
              <a:cxnLst/>
              <a:rect l="l" t="t" r="r" b="b"/>
              <a:pathLst>
                <a:path w="4871" h="2871" extrusionOk="0">
                  <a:moveTo>
                    <a:pt x="4780" y="556"/>
                  </a:moveTo>
                  <a:lnTo>
                    <a:pt x="4870" y="596"/>
                  </a:lnTo>
                  <a:cubicBezTo>
                    <a:pt x="4841" y="581"/>
                    <a:pt x="4811" y="568"/>
                    <a:pt x="4780" y="556"/>
                  </a:cubicBezTo>
                  <a:close/>
                  <a:moveTo>
                    <a:pt x="2906" y="1"/>
                  </a:moveTo>
                  <a:cubicBezTo>
                    <a:pt x="2846" y="1"/>
                    <a:pt x="2763" y="24"/>
                    <a:pt x="2691" y="36"/>
                  </a:cubicBezTo>
                  <a:cubicBezTo>
                    <a:pt x="2656" y="48"/>
                    <a:pt x="2608" y="48"/>
                    <a:pt x="2572" y="60"/>
                  </a:cubicBezTo>
                  <a:cubicBezTo>
                    <a:pt x="2549" y="60"/>
                    <a:pt x="2537" y="60"/>
                    <a:pt x="2537" y="72"/>
                  </a:cubicBezTo>
                  <a:cubicBezTo>
                    <a:pt x="2394" y="108"/>
                    <a:pt x="2251" y="155"/>
                    <a:pt x="2120" y="215"/>
                  </a:cubicBezTo>
                  <a:cubicBezTo>
                    <a:pt x="1989" y="275"/>
                    <a:pt x="1870" y="346"/>
                    <a:pt x="1739" y="417"/>
                  </a:cubicBezTo>
                  <a:lnTo>
                    <a:pt x="1703" y="441"/>
                  </a:lnTo>
                  <a:cubicBezTo>
                    <a:pt x="1668" y="465"/>
                    <a:pt x="1620" y="489"/>
                    <a:pt x="1584" y="513"/>
                  </a:cubicBezTo>
                  <a:lnTo>
                    <a:pt x="1548" y="548"/>
                  </a:lnTo>
                  <a:cubicBezTo>
                    <a:pt x="1429" y="632"/>
                    <a:pt x="1310" y="727"/>
                    <a:pt x="1191" y="822"/>
                  </a:cubicBezTo>
                  <a:cubicBezTo>
                    <a:pt x="1084" y="929"/>
                    <a:pt x="977" y="1037"/>
                    <a:pt x="870" y="1144"/>
                  </a:cubicBezTo>
                  <a:cubicBezTo>
                    <a:pt x="858" y="1156"/>
                    <a:pt x="846" y="1167"/>
                    <a:pt x="834" y="1179"/>
                  </a:cubicBezTo>
                  <a:cubicBezTo>
                    <a:pt x="822" y="1191"/>
                    <a:pt x="798" y="1227"/>
                    <a:pt x="775" y="1251"/>
                  </a:cubicBezTo>
                  <a:cubicBezTo>
                    <a:pt x="703" y="1334"/>
                    <a:pt x="632" y="1418"/>
                    <a:pt x="572" y="1501"/>
                  </a:cubicBezTo>
                  <a:cubicBezTo>
                    <a:pt x="548" y="1525"/>
                    <a:pt x="536" y="1548"/>
                    <a:pt x="513" y="1572"/>
                  </a:cubicBezTo>
                  <a:lnTo>
                    <a:pt x="465" y="1644"/>
                  </a:lnTo>
                  <a:cubicBezTo>
                    <a:pt x="429" y="1703"/>
                    <a:pt x="382" y="1763"/>
                    <a:pt x="346" y="1822"/>
                  </a:cubicBezTo>
                  <a:cubicBezTo>
                    <a:pt x="322" y="1858"/>
                    <a:pt x="298" y="1894"/>
                    <a:pt x="274" y="1918"/>
                  </a:cubicBezTo>
                  <a:cubicBezTo>
                    <a:pt x="251" y="1953"/>
                    <a:pt x="251" y="1965"/>
                    <a:pt x="239" y="1989"/>
                  </a:cubicBezTo>
                  <a:cubicBezTo>
                    <a:pt x="203" y="2049"/>
                    <a:pt x="179" y="2096"/>
                    <a:pt x="144" y="2156"/>
                  </a:cubicBezTo>
                  <a:cubicBezTo>
                    <a:pt x="120" y="2203"/>
                    <a:pt x="96" y="2227"/>
                    <a:pt x="84" y="2263"/>
                  </a:cubicBezTo>
                  <a:cubicBezTo>
                    <a:pt x="60" y="2299"/>
                    <a:pt x="24" y="2370"/>
                    <a:pt x="1" y="2418"/>
                  </a:cubicBezTo>
                  <a:lnTo>
                    <a:pt x="1025" y="2870"/>
                  </a:lnTo>
                  <a:cubicBezTo>
                    <a:pt x="1060" y="2775"/>
                    <a:pt x="1120" y="2680"/>
                    <a:pt x="1167" y="2596"/>
                  </a:cubicBezTo>
                  <a:cubicBezTo>
                    <a:pt x="1203" y="2549"/>
                    <a:pt x="1227" y="2489"/>
                    <a:pt x="1263" y="2441"/>
                  </a:cubicBezTo>
                  <a:cubicBezTo>
                    <a:pt x="1287" y="2382"/>
                    <a:pt x="1322" y="2322"/>
                    <a:pt x="1358" y="2275"/>
                  </a:cubicBezTo>
                  <a:cubicBezTo>
                    <a:pt x="1406" y="2203"/>
                    <a:pt x="1441" y="2144"/>
                    <a:pt x="1489" y="2084"/>
                  </a:cubicBezTo>
                  <a:cubicBezTo>
                    <a:pt x="1525" y="2025"/>
                    <a:pt x="1548" y="2001"/>
                    <a:pt x="1584" y="1953"/>
                  </a:cubicBezTo>
                  <a:cubicBezTo>
                    <a:pt x="1656" y="1870"/>
                    <a:pt x="1715" y="1787"/>
                    <a:pt x="1787" y="1703"/>
                  </a:cubicBezTo>
                  <a:cubicBezTo>
                    <a:pt x="1822" y="1668"/>
                    <a:pt x="1858" y="1620"/>
                    <a:pt x="1882" y="1596"/>
                  </a:cubicBezTo>
                  <a:cubicBezTo>
                    <a:pt x="1989" y="1477"/>
                    <a:pt x="2096" y="1370"/>
                    <a:pt x="2215" y="1263"/>
                  </a:cubicBezTo>
                  <a:cubicBezTo>
                    <a:pt x="2322" y="1167"/>
                    <a:pt x="2441" y="1072"/>
                    <a:pt x="2560" y="989"/>
                  </a:cubicBezTo>
                  <a:cubicBezTo>
                    <a:pt x="2632" y="953"/>
                    <a:pt x="2691" y="906"/>
                    <a:pt x="2763" y="858"/>
                  </a:cubicBezTo>
                  <a:cubicBezTo>
                    <a:pt x="2882" y="786"/>
                    <a:pt x="3013" y="715"/>
                    <a:pt x="3144" y="656"/>
                  </a:cubicBezTo>
                  <a:cubicBezTo>
                    <a:pt x="3287" y="596"/>
                    <a:pt x="3430" y="548"/>
                    <a:pt x="3584" y="513"/>
                  </a:cubicBezTo>
                  <a:cubicBezTo>
                    <a:pt x="3632" y="501"/>
                    <a:pt x="3668" y="501"/>
                    <a:pt x="3715" y="489"/>
                  </a:cubicBezTo>
                  <a:cubicBezTo>
                    <a:pt x="3811" y="465"/>
                    <a:pt x="3918" y="453"/>
                    <a:pt x="4013" y="441"/>
                  </a:cubicBezTo>
                  <a:lnTo>
                    <a:pt x="4120" y="441"/>
                  </a:lnTo>
                  <a:cubicBezTo>
                    <a:pt x="4239" y="441"/>
                    <a:pt x="4358" y="453"/>
                    <a:pt x="4477" y="477"/>
                  </a:cubicBezTo>
                  <a:cubicBezTo>
                    <a:pt x="4585" y="495"/>
                    <a:pt x="4686" y="520"/>
                    <a:pt x="4780" y="556"/>
                  </a:cubicBezTo>
                  <a:lnTo>
                    <a:pt x="4780" y="556"/>
                  </a:lnTo>
                  <a:lnTo>
                    <a:pt x="3846" y="144"/>
                  </a:lnTo>
                  <a:cubicBezTo>
                    <a:pt x="3799" y="132"/>
                    <a:pt x="3751" y="108"/>
                    <a:pt x="3703" y="84"/>
                  </a:cubicBezTo>
                  <a:cubicBezTo>
                    <a:pt x="3620" y="60"/>
                    <a:pt x="3549" y="48"/>
                    <a:pt x="3465" y="24"/>
                  </a:cubicBezTo>
                  <a:cubicBezTo>
                    <a:pt x="3382" y="13"/>
                    <a:pt x="3299" y="1"/>
                    <a:pt x="3215"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6"/>
            <p:cNvSpPr/>
            <p:nvPr/>
          </p:nvSpPr>
          <p:spPr>
            <a:xfrm>
              <a:off x="1879975" y="2954350"/>
              <a:ext cx="43500" cy="22350"/>
            </a:xfrm>
            <a:custGeom>
              <a:avLst/>
              <a:gdLst/>
              <a:ahLst/>
              <a:cxnLst/>
              <a:rect l="l" t="t" r="r" b="b"/>
              <a:pathLst>
                <a:path w="1740" h="894" extrusionOk="0">
                  <a:moveTo>
                    <a:pt x="1" y="1"/>
                  </a:moveTo>
                  <a:cubicBezTo>
                    <a:pt x="215" y="180"/>
                    <a:pt x="465" y="334"/>
                    <a:pt x="727" y="453"/>
                  </a:cubicBezTo>
                  <a:lnTo>
                    <a:pt x="1646" y="853"/>
                  </a:lnTo>
                  <a:lnTo>
                    <a:pt x="1646" y="853"/>
                  </a:lnTo>
                  <a:cubicBezTo>
                    <a:pt x="1420" y="749"/>
                    <a:pt x="1213" y="611"/>
                    <a:pt x="1025" y="453"/>
                  </a:cubicBezTo>
                  <a:lnTo>
                    <a:pt x="1" y="1"/>
                  </a:lnTo>
                  <a:close/>
                  <a:moveTo>
                    <a:pt x="1646" y="853"/>
                  </a:moveTo>
                  <a:cubicBezTo>
                    <a:pt x="1676" y="867"/>
                    <a:pt x="1708" y="881"/>
                    <a:pt x="1739" y="894"/>
                  </a:cubicBezTo>
                  <a:lnTo>
                    <a:pt x="1646" y="853"/>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6"/>
            <p:cNvSpPr/>
            <p:nvPr/>
          </p:nvSpPr>
          <p:spPr>
            <a:xfrm>
              <a:off x="1794797" y="2680447"/>
              <a:ext cx="251825" cy="295300"/>
            </a:xfrm>
            <a:custGeom>
              <a:avLst/>
              <a:gdLst/>
              <a:ahLst/>
              <a:cxnLst/>
              <a:rect l="l" t="t" r="r" b="b"/>
              <a:pathLst>
                <a:path w="10073" h="11812" extrusionOk="0">
                  <a:moveTo>
                    <a:pt x="7965" y="1"/>
                  </a:moveTo>
                  <a:cubicBezTo>
                    <a:pt x="7858" y="1"/>
                    <a:pt x="7751" y="1"/>
                    <a:pt x="7632" y="13"/>
                  </a:cubicBezTo>
                  <a:lnTo>
                    <a:pt x="7573" y="13"/>
                  </a:lnTo>
                  <a:cubicBezTo>
                    <a:pt x="7549" y="13"/>
                    <a:pt x="7537" y="13"/>
                    <a:pt x="7525" y="25"/>
                  </a:cubicBezTo>
                  <a:cubicBezTo>
                    <a:pt x="7346" y="36"/>
                    <a:pt x="7180" y="72"/>
                    <a:pt x="7001" y="108"/>
                  </a:cubicBezTo>
                  <a:lnTo>
                    <a:pt x="6965" y="108"/>
                  </a:lnTo>
                  <a:cubicBezTo>
                    <a:pt x="6918" y="132"/>
                    <a:pt x="6858" y="156"/>
                    <a:pt x="6799" y="167"/>
                  </a:cubicBezTo>
                  <a:lnTo>
                    <a:pt x="6680" y="203"/>
                  </a:lnTo>
                  <a:cubicBezTo>
                    <a:pt x="6572" y="239"/>
                    <a:pt x="6453" y="286"/>
                    <a:pt x="6334" y="346"/>
                  </a:cubicBezTo>
                  <a:cubicBezTo>
                    <a:pt x="6144" y="429"/>
                    <a:pt x="5953" y="525"/>
                    <a:pt x="5763" y="644"/>
                  </a:cubicBezTo>
                  <a:lnTo>
                    <a:pt x="5703" y="679"/>
                  </a:lnTo>
                  <a:lnTo>
                    <a:pt x="5656" y="703"/>
                  </a:lnTo>
                  <a:lnTo>
                    <a:pt x="5525" y="787"/>
                  </a:lnTo>
                  <a:cubicBezTo>
                    <a:pt x="5465" y="822"/>
                    <a:pt x="5418" y="870"/>
                    <a:pt x="5358" y="918"/>
                  </a:cubicBezTo>
                  <a:cubicBezTo>
                    <a:pt x="5239" y="1001"/>
                    <a:pt x="5120" y="1096"/>
                    <a:pt x="5013" y="1191"/>
                  </a:cubicBezTo>
                  <a:cubicBezTo>
                    <a:pt x="4929" y="1263"/>
                    <a:pt x="4846" y="1334"/>
                    <a:pt x="4763" y="1406"/>
                  </a:cubicBezTo>
                  <a:cubicBezTo>
                    <a:pt x="4656" y="1513"/>
                    <a:pt x="4548" y="1620"/>
                    <a:pt x="4441" y="1727"/>
                  </a:cubicBezTo>
                  <a:cubicBezTo>
                    <a:pt x="4394" y="1763"/>
                    <a:pt x="4358" y="1799"/>
                    <a:pt x="4310" y="1846"/>
                  </a:cubicBezTo>
                  <a:cubicBezTo>
                    <a:pt x="4275" y="1894"/>
                    <a:pt x="4239" y="1941"/>
                    <a:pt x="4203" y="1989"/>
                  </a:cubicBezTo>
                  <a:cubicBezTo>
                    <a:pt x="4120" y="2084"/>
                    <a:pt x="4036" y="2191"/>
                    <a:pt x="3953" y="2299"/>
                  </a:cubicBezTo>
                  <a:cubicBezTo>
                    <a:pt x="3905" y="2346"/>
                    <a:pt x="3858" y="2394"/>
                    <a:pt x="3822" y="2453"/>
                  </a:cubicBezTo>
                  <a:cubicBezTo>
                    <a:pt x="3774" y="2513"/>
                    <a:pt x="3751" y="2561"/>
                    <a:pt x="3703" y="2620"/>
                  </a:cubicBezTo>
                  <a:lnTo>
                    <a:pt x="3560" y="2846"/>
                  </a:lnTo>
                  <a:cubicBezTo>
                    <a:pt x="3524" y="2894"/>
                    <a:pt x="3489" y="2942"/>
                    <a:pt x="3453" y="3001"/>
                  </a:cubicBezTo>
                  <a:cubicBezTo>
                    <a:pt x="3405" y="3084"/>
                    <a:pt x="3346" y="3180"/>
                    <a:pt x="3286" y="3275"/>
                  </a:cubicBezTo>
                  <a:cubicBezTo>
                    <a:pt x="3262" y="3334"/>
                    <a:pt x="3227" y="3394"/>
                    <a:pt x="3191" y="3442"/>
                  </a:cubicBezTo>
                  <a:cubicBezTo>
                    <a:pt x="3179" y="3465"/>
                    <a:pt x="3167" y="3489"/>
                    <a:pt x="3155" y="3513"/>
                  </a:cubicBezTo>
                  <a:cubicBezTo>
                    <a:pt x="3072" y="3680"/>
                    <a:pt x="2977" y="3846"/>
                    <a:pt x="2905" y="4025"/>
                  </a:cubicBezTo>
                  <a:cubicBezTo>
                    <a:pt x="2893" y="4037"/>
                    <a:pt x="2893" y="4061"/>
                    <a:pt x="2881" y="4073"/>
                  </a:cubicBezTo>
                  <a:cubicBezTo>
                    <a:pt x="2870" y="4108"/>
                    <a:pt x="2846" y="4156"/>
                    <a:pt x="2834" y="4192"/>
                  </a:cubicBezTo>
                  <a:cubicBezTo>
                    <a:pt x="2786" y="4311"/>
                    <a:pt x="2727" y="4430"/>
                    <a:pt x="2679" y="4549"/>
                  </a:cubicBezTo>
                  <a:cubicBezTo>
                    <a:pt x="2643" y="4644"/>
                    <a:pt x="2608" y="4739"/>
                    <a:pt x="2572" y="4847"/>
                  </a:cubicBezTo>
                  <a:lnTo>
                    <a:pt x="2465" y="4894"/>
                  </a:lnTo>
                  <a:cubicBezTo>
                    <a:pt x="2346" y="4942"/>
                    <a:pt x="2215" y="5013"/>
                    <a:pt x="2108" y="5085"/>
                  </a:cubicBezTo>
                  <a:lnTo>
                    <a:pt x="2060" y="5108"/>
                  </a:lnTo>
                  <a:lnTo>
                    <a:pt x="2012" y="5144"/>
                  </a:lnTo>
                  <a:lnTo>
                    <a:pt x="1989" y="5156"/>
                  </a:lnTo>
                  <a:cubicBezTo>
                    <a:pt x="1869" y="5239"/>
                    <a:pt x="1762" y="5323"/>
                    <a:pt x="1655" y="5406"/>
                  </a:cubicBezTo>
                  <a:lnTo>
                    <a:pt x="1596" y="5466"/>
                  </a:lnTo>
                  <a:cubicBezTo>
                    <a:pt x="1500" y="5549"/>
                    <a:pt x="1417" y="5644"/>
                    <a:pt x="1322" y="5728"/>
                  </a:cubicBezTo>
                  <a:lnTo>
                    <a:pt x="1286" y="5775"/>
                  </a:lnTo>
                  <a:cubicBezTo>
                    <a:pt x="1274" y="5775"/>
                    <a:pt x="1274" y="5787"/>
                    <a:pt x="1262" y="5799"/>
                  </a:cubicBezTo>
                  <a:cubicBezTo>
                    <a:pt x="1179" y="5894"/>
                    <a:pt x="1096" y="6001"/>
                    <a:pt x="1012" y="6109"/>
                  </a:cubicBezTo>
                  <a:lnTo>
                    <a:pt x="1000" y="6121"/>
                  </a:lnTo>
                  <a:cubicBezTo>
                    <a:pt x="976" y="6144"/>
                    <a:pt x="965" y="6180"/>
                    <a:pt x="941" y="6204"/>
                  </a:cubicBezTo>
                  <a:cubicBezTo>
                    <a:pt x="893" y="6275"/>
                    <a:pt x="846" y="6335"/>
                    <a:pt x="810" y="6406"/>
                  </a:cubicBezTo>
                  <a:lnTo>
                    <a:pt x="774" y="6442"/>
                  </a:lnTo>
                  <a:cubicBezTo>
                    <a:pt x="762" y="6478"/>
                    <a:pt x="738" y="6513"/>
                    <a:pt x="726" y="6537"/>
                  </a:cubicBezTo>
                  <a:cubicBezTo>
                    <a:pt x="703" y="6573"/>
                    <a:pt x="655" y="6644"/>
                    <a:pt x="631" y="6692"/>
                  </a:cubicBezTo>
                  <a:lnTo>
                    <a:pt x="607" y="6740"/>
                  </a:lnTo>
                  <a:cubicBezTo>
                    <a:pt x="584" y="6775"/>
                    <a:pt x="572" y="6811"/>
                    <a:pt x="548" y="6847"/>
                  </a:cubicBezTo>
                  <a:cubicBezTo>
                    <a:pt x="524" y="6883"/>
                    <a:pt x="500" y="6942"/>
                    <a:pt x="476" y="6990"/>
                  </a:cubicBezTo>
                  <a:lnTo>
                    <a:pt x="453" y="7037"/>
                  </a:lnTo>
                  <a:cubicBezTo>
                    <a:pt x="441" y="7085"/>
                    <a:pt x="417" y="7121"/>
                    <a:pt x="405" y="7168"/>
                  </a:cubicBezTo>
                  <a:cubicBezTo>
                    <a:pt x="381" y="7204"/>
                    <a:pt x="369" y="7252"/>
                    <a:pt x="345" y="7299"/>
                  </a:cubicBezTo>
                  <a:cubicBezTo>
                    <a:pt x="345" y="7311"/>
                    <a:pt x="334" y="7323"/>
                    <a:pt x="334" y="7335"/>
                  </a:cubicBezTo>
                  <a:cubicBezTo>
                    <a:pt x="310" y="7383"/>
                    <a:pt x="298" y="7430"/>
                    <a:pt x="286" y="7478"/>
                  </a:cubicBezTo>
                  <a:cubicBezTo>
                    <a:pt x="262" y="7525"/>
                    <a:pt x="250" y="7573"/>
                    <a:pt x="226" y="7621"/>
                  </a:cubicBezTo>
                  <a:cubicBezTo>
                    <a:pt x="226" y="7633"/>
                    <a:pt x="226" y="7633"/>
                    <a:pt x="226" y="7645"/>
                  </a:cubicBezTo>
                  <a:cubicBezTo>
                    <a:pt x="214" y="7692"/>
                    <a:pt x="203" y="7740"/>
                    <a:pt x="179" y="7775"/>
                  </a:cubicBezTo>
                  <a:cubicBezTo>
                    <a:pt x="167" y="7823"/>
                    <a:pt x="155" y="7895"/>
                    <a:pt x="143" y="7954"/>
                  </a:cubicBezTo>
                  <a:lnTo>
                    <a:pt x="131" y="7978"/>
                  </a:lnTo>
                  <a:cubicBezTo>
                    <a:pt x="119" y="8014"/>
                    <a:pt x="119" y="8049"/>
                    <a:pt x="107" y="8085"/>
                  </a:cubicBezTo>
                  <a:cubicBezTo>
                    <a:pt x="95" y="8156"/>
                    <a:pt x="72" y="8228"/>
                    <a:pt x="60" y="8299"/>
                  </a:cubicBezTo>
                  <a:lnTo>
                    <a:pt x="60" y="8347"/>
                  </a:lnTo>
                  <a:cubicBezTo>
                    <a:pt x="60" y="8371"/>
                    <a:pt x="60" y="8407"/>
                    <a:pt x="48" y="8430"/>
                  </a:cubicBezTo>
                  <a:cubicBezTo>
                    <a:pt x="36" y="8526"/>
                    <a:pt x="24" y="8633"/>
                    <a:pt x="12" y="8728"/>
                  </a:cubicBezTo>
                  <a:cubicBezTo>
                    <a:pt x="12" y="8752"/>
                    <a:pt x="0" y="8776"/>
                    <a:pt x="0" y="8799"/>
                  </a:cubicBezTo>
                  <a:cubicBezTo>
                    <a:pt x="0" y="8835"/>
                    <a:pt x="0" y="8835"/>
                    <a:pt x="0" y="8847"/>
                  </a:cubicBezTo>
                  <a:cubicBezTo>
                    <a:pt x="0" y="8990"/>
                    <a:pt x="0" y="9121"/>
                    <a:pt x="0" y="9252"/>
                  </a:cubicBezTo>
                  <a:cubicBezTo>
                    <a:pt x="60" y="10312"/>
                    <a:pt x="524" y="11074"/>
                    <a:pt x="1215" y="11371"/>
                  </a:cubicBezTo>
                  <a:lnTo>
                    <a:pt x="2227" y="11812"/>
                  </a:lnTo>
                  <a:cubicBezTo>
                    <a:pt x="1548" y="11514"/>
                    <a:pt x="1084" y="10776"/>
                    <a:pt x="1024" y="9704"/>
                  </a:cubicBezTo>
                  <a:cubicBezTo>
                    <a:pt x="1012" y="9573"/>
                    <a:pt x="1024" y="9430"/>
                    <a:pt x="1024" y="9299"/>
                  </a:cubicBezTo>
                  <a:lnTo>
                    <a:pt x="1036" y="9180"/>
                  </a:lnTo>
                  <a:cubicBezTo>
                    <a:pt x="1036" y="9073"/>
                    <a:pt x="1048" y="8978"/>
                    <a:pt x="1072" y="8871"/>
                  </a:cubicBezTo>
                  <a:lnTo>
                    <a:pt x="1084" y="8752"/>
                  </a:lnTo>
                  <a:cubicBezTo>
                    <a:pt x="1096" y="8680"/>
                    <a:pt x="1107" y="8609"/>
                    <a:pt x="1131" y="8537"/>
                  </a:cubicBezTo>
                  <a:cubicBezTo>
                    <a:pt x="1143" y="8490"/>
                    <a:pt x="1143" y="8442"/>
                    <a:pt x="1155" y="8395"/>
                  </a:cubicBezTo>
                  <a:cubicBezTo>
                    <a:pt x="1167" y="8347"/>
                    <a:pt x="1191" y="8287"/>
                    <a:pt x="1203" y="8228"/>
                  </a:cubicBezTo>
                  <a:lnTo>
                    <a:pt x="1250" y="8061"/>
                  </a:lnTo>
                  <a:cubicBezTo>
                    <a:pt x="1274" y="8014"/>
                    <a:pt x="1286" y="7966"/>
                    <a:pt x="1298" y="7918"/>
                  </a:cubicBezTo>
                  <a:cubicBezTo>
                    <a:pt x="1322" y="7859"/>
                    <a:pt x="1346" y="7799"/>
                    <a:pt x="1369" y="7740"/>
                  </a:cubicBezTo>
                  <a:cubicBezTo>
                    <a:pt x="1393" y="7680"/>
                    <a:pt x="1405" y="7645"/>
                    <a:pt x="1429" y="7597"/>
                  </a:cubicBezTo>
                  <a:cubicBezTo>
                    <a:pt x="1441" y="7561"/>
                    <a:pt x="1477" y="7490"/>
                    <a:pt x="1500" y="7430"/>
                  </a:cubicBezTo>
                  <a:cubicBezTo>
                    <a:pt x="1524" y="7383"/>
                    <a:pt x="1548" y="7335"/>
                    <a:pt x="1572" y="7287"/>
                  </a:cubicBezTo>
                  <a:cubicBezTo>
                    <a:pt x="1596" y="7252"/>
                    <a:pt x="1619" y="7192"/>
                    <a:pt x="1655" y="7133"/>
                  </a:cubicBezTo>
                  <a:cubicBezTo>
                    <a:pt x="1679" y="7085"/>
                    <a:pt x="1715" y="7037"/>
                    <a:pt x="1738" y="6990"/>
                  </a:cubicBezTo>
                  <a:cubicBezTo>
                    <a:pt x="1774" y="6942"/>
                    <a:pt x="1798" y="6894"/>
                    <a:pt x="1822" y="6847"/>
                  </a:cubicBezTo>
                  <a:cubicBezTo>
                    <a:pt x="1869" y="6775"/>
                    <a:pt x="1917" y="6716"/>
                    <a:pt x="1965" y="6644"/>
                  </a:cubicBezTo>
                  <a:lnTo>
                    <a:pt x="2024" y="6549"/>
                  </a:lnTo>
                  <a:cubicBezTo>
                    <a:pt x="2108" y="6442"/>
                    <a:pt x="2191" y="6347"/>
                    <a:pt x="2286" y="6240"/>
                  </a:cubicBezTo>
                  <a:cubicBezTo>
                    <a:pt x="2310" y="6216"/>
                    <a:pt x="2322" y="6204"/>
                    <a:pt x="2346" y="6180"/>
                  </a:cubicBezTo>
                  <a:cubicBezTo>
                    <a:pt x="2429" y="6085"/>
                    <a:pt x="2524" y="6001"/>
                    <a:pt x="2608" y="5918"/>
                  </a:cubicBezTo>
                  <a:lnTo>
                    <a:pt x="2679" y="5859"/>
                  </a:lnTo>
                  <a:cubicBezTo>
                    <a:pt x="2786" y="5763"/>
                    <a:pt x="2893" y="5680"/>
                    <a:pt x="3001" y="5609"/>
                  </a:cubicBezTo>
                  <a:lnTo>
                    <a:pt x="3132" y="5525"/>
                  </a:lnTo>
                  <a:cubicBezTo>
                    <a:pt x="3239" y="5454"/>
                    <a:pt x="3358" y="5394"/>
                    <a:pt x="3489" y="5335"/>
                  </a:cubicBezTo>
                  <a:lnTo>
                    <a:pt x="3596" y="5287"/>
                  </a:lnTo>
                  <a:cubicBezTo>
                    <a:pt x="3667" y="5073"/>
                    <a:pt x="3763" y="4858"/>
                    <a:pt x="3846" y="4644"/>
                  </a:cubicBezTo>
                  <a:cubicBezTo>
                    <a:pt x="3870" y="4597"/>
                    <a:pt x="3882" y="4561"/>
                    <a:pt x="3905" y="4513"/>
                  </a:cubicBezTo>
                  <a:cubicBezTo>
                    <a:pt x="4001" y="4311"/>
                    <a:pt x="4108" y="4096"/>
                    <a:pt x="4215" y="3894"/>
                  </a:cubicBezTo>
                  <a:cubicBezTo>
                    <a:pt x="4251" y="3835"/>
                    <a:pt x="4286" y="3787"/>
                    <a:pt x="4310" y="3727"/>
                  </a:cubicBezTo>
                  <a:cubicBezTo>
                    <a:pt x="4394" y="3573"/>
                    <a:pt x="4489" y="3430"/>
                    <a:pt x="4584" y="3299"/>
                  </a:cubicBezTo>
                  <a:cubicBezTo>
                    <a:pt x="4632" y="3215"/>
                    <a:pt x="4679" y="3144"/>
                    <a:pt x="4739" y="3061"/>
                  </a:cubicBezTo>
                  <a:cubicBezTo>
                    <a:pt x="4810" y="2953"/>
                    <a:pt x="4894" y="2846"/>
                    <a:pt x="4977" y="2739"/>
                  </a:cubicBezTo>
                  <a:cubicBezTo>
                    <a:pt x="5060" y="2644"/>
                    <a:pt x="5144" y="2537"/>
                    <a:pt x="5227" y="2430"/>
                  </a:cubicBezTo>
                  <a:cubicBezTo>
                    <a:pt x="5322" y="2334"/>
                    <a:pt x="5382" y="2251"/>
                    <a:pt x="5465" y="2168"/>
                  </a:cubicBezTo>
                  <a:cubicBezTo>
                    <a:pt x="5572" y="2060"/>
                    <a:pt x="5679" y="1953"/>
                    <a:pt x="5787" y="1858"/>
                  </a:cubicBezTo>
                  <a:cubicBezTo>
                    <a:pt x="5870" y="1775"/>
                    <a:pt x="5953" y="1703"/>
                    <a:pt x="6037" y="1632"/>
                  </a:cubicBezTo>
                  <a:cubicBezTo>
                    <a:pt x="6156" y="1537"/>
                    <a:pt x="6263" y="1453"/>
                    <a:pt x="6382" y="1370"/>
                  </a:cubicBezTo>
                  <a:cubicBezTo>
                    <a:pt x="6501" y="1275"/>
                    <a:pt x="6608" y="1191"/>
                    <a:pt x="6727" y="1120"/>
                  </a:cubicBezTo>
                  <a:lnTo>
                    <a:pt x="6787" y="1084"/>
                  </a:lnTo>
                  <a:cubicBezTo>
                    <a:pt x="6977" y="977"/>
                    <a:pt x="7168" y="870"/>
                    <a:pt x="7370" y="787"/>
                  </a:cubicBezTo>
                  <a:cubicBezTo>
                    <a:pt x="7477" y="739"/>
                    <a:pt x="7596" y="691"/>
                    <a:pt x="7715" y="656"/>
                  </a:cubicBezTo>
                  <a:cubicBezTo>
                    <a:pt x="7751" y="644"/>
                    <a:pt x="7787" y="632"/>
                    <a:pt x="7823" y="620"/>
                  </a:cubicBezTo>
                  <a:cubicBezTo>
                    <a:pt x="7894" y="608"/>
                    <a:pt x="7954" y="584"/>
                    <a:pt x="8025" y="560"/>
                  </a:cubicBezTo>
                  <a:cubicBezTo>
                    <a:pt x="8192" y="525"/>
                    <a:pt x="8370" y="489"/>
                    <a:pt x="8549" y="465"/>
                  </a:cubicBezTo>
                  <a:lnTo>
                    <a:pt x="8656" y="453"/>
                  </a:lnTo>
                  <a:lnTo>
                    <a:pt x="9097" y="453"/>
                  </a:lnTo>
                  <a:cubicBezTo>
                    <a:pt x="9216" y="453"/>
                    <a:pt x="9347" y="477"/>
                    <a:pt x="9466" y="489"/>
                  </a:cubicBezTo>
                  <a:lnTo>
                    <a:pt x="9489" y="501"/>
                  </a:lnTo>
                  <a:cubicBezTo>
                    <a:pt x="9597" y="525"/>
                    <a:pt x="9704" y="548"/>
                    <a:pt x="9811" y="584"/>
                  </a:cubicBezTo>
                  <a:cubicBezTo>
                    <a:pt x="9894" y="608"/>
                    <a:pt x="9990" y="644"/>
                    <a:pt x="10073" y="679"/>
                  </a:cubicBezTo>
                  <a:lnTo>
                    <a:pt x="9049" y="239"/>
                  </a:lnTo>
                  <a:cubicBezTo>
                    <a:pt x="8977" y="203"/>
                    <a:pt x="8906" y="167"/>
                    <a:pt x="8823" y="144"/>
                  </a:cubicBezTo>
                  <a:lnTo>
                    <a:pt x="8787" y="132"/>
                  </a:lnTo>
                  <a:cubicBezTo>
                    <a:pt x="8680" y="108"/>
                    <a:pt x="8585" y="72"/>
                    <a:pt x="8477" y="60"/>
                  </a:cubicBezTo>
                  <a:lnTo>
                    <a:pt x="8442" y="48"/>
                  </a:lnTo>
                  <a:cubicBezTo>
                    <a:pt x="8323" y="25"/>
                    <a:pt x="8192" y="13"/>
                    <a:pt x="8073"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6"/>
            <p:cNvSpPr/>
            <p:nvPr/>
          </p:nvSpPr>
          <p:spPr>
            <a:xfrm>
              <a:off x="1816575" y="2658350"/>
              <a:ext cx="447700" cy="324350"/>
            </a:xfrm>
            <a:custGeom>
              <a:avLst/>
              <a:gdLst/>
              <a:ahLst/>
              <a:cxnLst/>
              <a:rect l="l" t="t" r="r" b="b"/>
              <a:pathLst>
                <a:path w="17908" h="12974" extrusionOk="0">
                  <a:moveTo>
                    <a:pt x="13433" y="0"/>
                  </a:moveTo>
                  <a:cubicBezTo>
                    <a:pt x="13120" y="0"/>
                    <a:pt x="12787" y="71"/>
                    <a:pt x="12443" y="221"/>
                  </a:cubicBezTo>
                  <a:cubicBezTo>
                    <a:pt x="11562" y="613"/>
                    <a:pt x="10812" y="1435"/>
                    <a:pt x="10312" y="2435"/>
                  </a:cubicBezTo>
                  <a:cubicBezTo>
                    <a:pt x="9734" y="1686"/>
                    <a:pt x="8921" y="1274"/>
                    <a:pt x="7987" y="1274"/>
                  </a:cubicBezTo>
                  <a:cubicBezTo>
                    <a:pt x="7496" y="1274"/>
                    <a:pt x="6971" y="1388"/>
                    <a:pt x="6430" y="1625"/>
                  </a:cubicBezTo>
                  <a:cubicBezTo>
                    <a:pt x="4751" y="2364"/>
                    <a:pt x="3358" y="4126"/>
                    <a:pt x="2656" y="6126"/>
                  </a:cubicBezTo>
                  <a:lnTo>
                    <a:pt x="2549" y="6174"/>
                  </a:lnTo>
                  <a:cubicBezTo>
                    <a:pt x="1096" y="6817"/>
                    <a:pt x="1" y="8769"/>
                    <a:pt x="84" y="10543"/>
                  </a:cubicBezTo>
                  <a:cubicBezTo>
                    <a:pt x="159" y="11923"/>
                    <a:pt x="942" y="12785"/>
                    <a:pt x="1975" y="12785"/>
                  </a:cubicBezTo>
                  <a:cubicBezTo>
                    <a:pt x="2262" y="12785"/>
                    <a:pt x="2567" y="12719"/>
                    <a:pt x="2882" y="12579"/>
                  </a:cubicBezTo>
                  <a:lnTo>
                    <a:pt x="3561" y="12282"/>
                  </a:lnTo>
                  <a:cubicBezTo>
                    <a:pt x="4087" y="12729"/>
                    <a:pt x="4736" y="12973"/>
                    <a:pt x="5454" y="12973"/>
                  </a:cubicBezTo>
                  <a:cubicBezTo>
                    <a:pt x="5940" y="12973"/>
                    <a:pt x="6457" y="12862"/>
                    <a:pt x="6990" y="12627"/>
                  </a:cubicBezTo>
                  <a:cubicBezTo>
                    <a:pt x="8323" y="12043"/>
                    <a:pt x="9478" y="10805"/>
                    <a:pt x="10240" y="9329"/>
                  </a:cubicBezTo>
                  <a:lnTo>
                    <a:pt x="15360" y="7067"/>
                  </a:lnTo>
                  <a:cubicBezTo>
                    <a:pt x="16812" y="6424"/>
                    <a:pt x="17908" y="4471"/>
                    <a:pt x="17825" y="2709"/>
                  </a:cubicBezTo>
                  <a:cubicBezTo>
                    <a:pt x="17750" y="1319"/>
                    <a:pt x="16967" y="456"/>
                    <a:pt x="15933" y="456"/>
                  </a:cubicBezTo>
                  <a:cubicBezTo>
                    <a:pt x="15647" y="456"/>
                    <a:pt x="15341" y="522"/>
                    <a:pt x="15027" y="661"/>
                  </a:cubicBezTo>
                  <a:lnTo>
                    <a:pt x="14907" y="709"/>
                  </a:lnTo>
                  <a:cubicBezTo>
                    <a:pt x="14535" y="251"/>
                    <a:pt x="14020" y="0"/>
                    <a:pt x="13433"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3" name="Google Shape;3163;p36"/>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Projenin Dağıtımının Yapılması</a:t>
            </a:r>
            <a:endParaRPr dirty="0"/>
          </a:p>
        </p:txBody>
      </p:sp>
      <p:grpSp>
        <p:nvGrpSpPr>
          <p:cNvPr id="3164" name="Google Shape;3164;p36"/>
          <p:cNvGrpSpPr/>
          <p:nvPr/>
        </p:nvGrpSpPr>
        <p:grpSpPr>
          <a:xfrm>
            <a:off x="805775" y="1232132"/>
            <a:ext cx="1989900" cy="1785438"/>
            <a:chOff x="805841" y="1232132"/>
            <a:chExt cx="1989900" cy="1785438"/>
          </a:xfrm>
        </p:grpSpPr>
        <p:sp>
          <p:nvSpPr>
            <p:cNvPr id="3166" name="Google Shape;3166;p36"/>
            <p:cNvSpPr txBox="1"/>
            <p:nvPr/>
          </p:nvSpPr>
          <p:spPr>
            <a:xfrm>
              <a:off x="805841" y="1822467"/>
              <a:ext cx="1989900" cy="119510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err="1">
                  <a:solidFill>
                    <a:schemeClr val="lt2"/>
                  </a:solidFill>
                  <a:latin typeface="Fira Sans Extra Condensed SemiBold"/>
                  <a:ea typeface="Fira Sans Extra Condensed SemiBold"/>
                  <a:cs typeface="Fira Sans Extra Condensed SemiBold"/>
                  <a:sym typeface="Fira Sans Extra Condensed SemiBold"/>
                </a:rPr>
                <a:t>Hugginface</a:t>
              </a:r>
              <a:r>
                <a:rPr lang="tr-TR" sz="1800" dirty="0">
                  <a:solidFill>
                    <a:schemeClr val="lt2"/>
                  </a:solidFill>
                  <a:latin typeface="Fira Sans Extra Condensed SemiBold"/>
                  <a:ea typeface="Fira Sans Extra Condensed SemiBold"/>
                  <a:cs typeface="Fira Sans Extra Condensed SemiBold"/>
                  <a:sym typeface="Fira Sans Extra Condensed SemiBold"/>
                </a:rPr>
                <a:t> Platformu üzerinden ağırlıkların paylaşılması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168" name="Google Shape;3168;p36"/>
            <p:cNvSpPr/>
            <p:nvPr/>
          </p:nvSpPr>
          <p:spPr>
            <a:xfrm>
              <a:off x="1544175" y="1232132"/>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36"/>
          <p:cNvGrpSpPr/>
          <p:nvPr/>
        </p:nvGrpSpPr>
        <p:grpSpPr>
          <a:xfrm>
            <a:off x="6348175" y="3017570"/>
            <a:ext cx="1990200" cy="1997342"/>
            <a:chOff x="6348175" y="3017570"/>
            <a:chExt cx="1990200" cy="1997342"/>
          </a:xfrm>
        </p:grpSpPr>
        <p:sp>
          <p:nvSpPr>
            <p:cNvPr id="3181" name="Google Shape;3181;p36"/>
            <p:cNvSpPr txBox="1"/>
            <p:nvPr/>
          </p:nvSpPr>
          <p:spPr>
            <a:xfrm>
              <a:off x="6348175" y="3612731"/>
              <a:ext cx="1990200" cy="140218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Kaynak kodların </a:t>
              </a:r>
              <a:r>
                <a:rPr lang="tr-TR" sz="1800" dirty="0" err="1">
                  <a:solidFill>
                    <a:schemeClr val="lt2"/>
                  </a:solidFill>
                  <a:latin typeface="Fira Sans Extra Condensed SemiBold"/>
                  <a:ea typeface="Fira Sans Extra Condensed SemiBold"/>
                  <a:cs typeface="Fira Sans Extra Condensed SemiBold"/>
                  <a:sym typeface="Fira Sans Extra Condensed SemiBold"/>
                </a:rPr>
                <a:t>GitHub</a:t>
              </a:r>
              <a:r>
                <a:rPr lang="tr-TR" sz="1800" dirty="0">
                  <a:solidFill>
                    <a:schemeClr val="lt2"/>
                  </a:solidFill>
                  <a:latin typeface="Fira Sans Extra Condensed SemiBold"/>
                  <a:ea typeface="Fira Sans Extra Condensed SemiBold"/>
                  <a:cs typeface="Fira Sans Extra Condensed SemiBold"/>
                  <a:sym typeface="Fira Sans Extra Condensed SemiBold"/>
                </a:rPr>
                <a:t> platformu üzerinden paylaşılması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183" name="Google Shape;3183;p36"/>
            <p:cNvSpPr/>
            <p:nvPr/>
          </p:nvSpPr>
          <p:spPr>
            <a:xfrm>
              <a:off x="7086825" y="3017570"/>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36"/>
          <p:cNvGrpSpPr/>
          <p:nvPr/>
        </p:nvGrpSpPr>
        <p:grpSpPr>
          <a:xfrm>
            <a:off x="7185053" y="1318700"/>
            <a:ext cx="357794" cy="340354"/>
            <a:chOff x="-6690625" y="3631325"/>
            <a:chExt cx="307225" cy="292225"/>
          </a:xfrm>
        </p:grpSpPr>
        <p:sp>
          <p:nvSpPr>
            <p:cNvPr id="3185" name="Google Shape;3185;p3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0" name="Google Shape;3190;p36"/>
          <p:cNvGrpSpPr/>
          <p:nvPr/>
        </p:nvGrpSpPr>
        <p:grpSpPr>
          <a:xfrm>
            <a:off x="7164378" y="3088129"/>
            <a:ext cx="357813" cy="355645"/>
            <a:chOff x="-6689825" y="3992050"/>
            <a:chExt cx="293025" cy="291250"/>
          </a:xfrm>
        </p:grpSpPr>
        <p:sp>
          <p:nvSpPr>
            <p:cNvPr id="3191" name="Google Shape;3191;p3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36"/>
          <p:cNvGrpSpPr/>
          <p:nvPr/>
        </p:nvGrpSpPr>
        <p:grpSpPr>
          <a:xfrm>
            <a:off x="1621885" y="1310947"/>
            <a:ext cx="357813" cy="355860"/>
            <a:chOff x="-6329100" y="3632100"/>
            <a:chExt cx="293025" cy="291450"/>
          </a:xfrm>
        </p:grpSpPr>
        <p:sp>
          <p:nvSpPr>
            <p:cNvPr id="3204" name="Google Shape;3204;p3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36"/>
          <p:cNvGrpSpPr/>
          <p:nvPr/>
        </p:nvGrpSpPr>
        <p:grpSpPr>
          <a:xfrm>
            <a:off x="4364617" y="3626161"/>
            <a:ext cx="929208" cy="900963"/>
            <a:chOff x="6330300" y="991275"/>
            <a:chExt cx="1926218" cy="1867668"/>
          </a:xfrm>
        </p:grpSpPr>
        <p:sp>
          <p:nvSpPr>
            <p:cNvPr id="3213" name="Google Shape;3213;p36"/>
            <p:cNvSpPr/>
            <p:nvPr/>
          </p:nvSpPr>
          <p:spPr>
            <a:xfrm>
              <a:off x="6330300" y="992515"/>
              <a:ext cx="1167739" cy="1393496"/>
            </a:xfrm>
            <a:custGeom>
              <a:avLst/>
              <a:gdLst/>
              <a:ahLst/>
              <a:cxnLst/>
              <a:rect l="l" t="t" r="r" b="b"/>
              <a:pathLst>
                <a:path w="47091" h="56195" extrusionOk="0">
                  <a:moveTo>
                    <a:pt x="46352" y="1"/>
                  </a:moveTo>
                  <a:cubicBezTo>
                    <a:pt x="46138" y="1"/>
                    <a:pt x="45890" y="72"/>
                    <a:pt x="45626" y="224"/>
                  </a:cubicBezTo>
                  <a:lnTo>
                    <a:pt x="24659" y="12333"/>
                  </a:lnTo>
                  <a:lnTo>
                    <a:pt x="1465" y="25727"/>
                  </a:lnTo>
                  <a:cubicBezTo>
                    <a:pt x="656" y="26179"/>
                    <a:pt x="1" y="27227"/>
                    <a:pt x="1" y="28025"/>
                  </a:cubicBezTo>
                  <a:lnTo>
                    <a:pt x="1" y="55350"/>
                  </a:lnTo>
                  <a:cubicBezTo>
                    <a:pt x="1" y="55893"/>
                    <a:pt x="295" y="56195"/>
                    <a:pt x="734" y="56195"/>
                  </a:cubicBezTo>
                  <a:cubicBezTo>
                    <a:pt x="949" y="56195"/>
                    <a:pt x="1199" y="56122"/>
                    <a:pt x="1465" y="55969"/>
                  </a:cubicBezTo>
                  <a:lnTo>
                    <a:pt x="16491" y="47301"/>
                  </a:lnTo>
                  <a:lnTo>
                    <a:pt x="45626" y="30478"/>
                  </a:lnTo>
                  <a:cubicBezTo>
                    <a:pt x="46435" y="30013"/>
                    <a:pt x="47090" y="28977"/>
                    <a:pt x="47090" y="28168"/>
                  </a:cubicBezTo>
                  <a:lnTo>
                    <a:pt x="47090" y="843"/>
                  </a:lnTo>
                  <a:cubicBezTo>
                    <a:pt x="47090" y="306"/>
                    <a:pt x="46793" y="1"/>
                    <a:pt x="46352"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6"/>
            <p:cNvSpPr/>
            <p:nvPr/>
          </p:nvSpPr>
          <p:spPr>
            <a:xfrm>
              <a:off x="6335929" y="991275"/>
              <a:ext cx="1167714" cy="1405374"/>
            </a:xfrm>
            <a:custGeom>
              <a:avLst/>
              <a:gdLst/>
              <a:ahLst/>
              <a:cxnLst/>
              <a:rect l="l" t="t" r="r" b="b"/>
              <a:pathLst>
                <a:path w="47090" h="56674" extrusionOk="0">
                  <a:moveTo>
                    <a:pt x="0" y="28265"/>
                  </a:moveTo>
                  <a:lnTo>
                    <a:pt x="0" y="55590"/>
                  </a:lnTo>
                  <a:cubicBezTo>
                    <a:pt x="0" y="56388"/>
                    <a:pt x="655" y="56674"/>
                    <a:pt x="1465" y="56209"/>
                  </a:cubicBezTo>
                  <a:lnTo>
                    <a:pt x="16490" y="47530"/>
                  </a:lnTo>
                  <a:lnTo>
                    <a:pt x="45625" y="30718"/>
                  </a:lnTo>
                  <a:cubicBezTo>
                    <a:pt x="46435" y="30254"/>
                    <a:pt x="47089" y="29206"/>
                    <a:pt x="47089" y="28408"/>
                  </a:cubicBezTo>
                  <a:lnTo>
                    <a:pt x="47089" y="1084"/>
                  </a:lnTo>
                  <a:cubicBezTo>
                    <a:pt x="47089" y="274"/>
                    <a:pt x="46435" y="0"/>
                    <a:pt x="45625" y="464"/>
                  </a:cubicBezTo>
                  <a:lnTo>
                    <a:pt x="24658" y="12573"/>
                  </a:lnTo>
                  <a:lnTo>
                    <a:pt x="1465" y="25968"/>
                  </a:lnTo>
                  <a:cubicBezTo>
                    <a:pt x="655" y="26420"/>
                    <a:pt x="0" y="27456"/>
                    <a:pt x="0" y="28265"/>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6"/>
            <p:cNvSpPr/>
            <p:nvPr/>
          </p:nvSpPr>
          <p:spPr>
            <a:xfrm>
              <a:off x="6341533" y="995986"/>
              <a:ext cx="1167714" cy="1405398"/>
            </a:xfrm>
            <a:custGeom>
              <a:avLst/>
              <a:gdLst/>
              <a:ahLst/>
              <a:cxnLst/>
              <a:rect l="l" t="t" r="r" b="b"/>
              <a:pathLst>
                <a:path w="47090" h="56675" extrusionOk="0">
                  <a:moveTo>
                    <a:pt x="0" y="28266"/>
                  </a:moveTo>
                  <a:lnTo>
                    <a:pt x="0" y="55591"/>
                  </a:lnTo>
                  <a:cubicBezTo>
                    <a:pt x="0" y="56388"/>
                    <a:pt x="655" y="56674"/>
                    <a:pt x="1465" y="56210"/>
                  </a:cubicBezTo>
                  <a:lnTo>
                    <a:pt x="16502" y="47530"/>
                  </a:lnTo>
                  <a:lnTo>
                    <a:pt x="45625" y="30707"/>
                  </a:lnTo>
                  <a:cubicBezTo>
                    <a:pt x="46435" y="30242"/>
                    <a:pt x="47090" y="29207"/>
                    <a:pt x="47090" y="28409"/>
                  </a:cubicBezTo>
                  <a:lnTo>
                    <a:pt x="47090" y="1084"/>
                  </a:lnTo>
                  <a:cubicBezTo>
                    <a:pt x="47090" y="274"/>
                    <a:pt x="46435" y="1"/>
                    <a:pt x="45625" y="465"/>
                  </a:cubicBezTo>
                  <a:lnTo>
                    <a:pt x="24658" y="12562"/>
                  </a:lnTo>
                  <a:lnTo>
                    <a:pt x="1465" y="25956"/>
                  </a:lnTo>
                  <a:cubicBezTo>
                    <a:pt x="655" y="26420"/>
                    <a:pt x="0" y="27456"/>
                    <a:pt x="0" y="28266"/>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6"/>
            <p:cNvSpPr/>
            <p:nvPr/>
          </p:nvSpPr>
          <p:spPr>
            <a:xfrm>
              <a:off x="6374289" y="1060060"/>
              <a:ext cx="1108374" cy="1293785"/>
            </a:xfrm>
            <a:custGeom>
              <a:avLst/>
              <a:gdLst/>
              <a:ahLst/>
              <a:cxnLst/>
              <a:rect l="l" t="t" r="r" b="b"/>
              <a:pathLst>
                <a:path w="44697" h="52174" extrusionOk="0">
                  <a:moveTo>
                    <a:pt x="44697" y="0"/>
                  </a:moveTo>
                  <a:lnTo>
                    <a:pt x="1" y="25837"/>
                  </a:lnTo>
                  <a:lnTo>
                    <a:pt x="1" y="52173"/>
                  </a:lnTo>
                  <a:lnTo>
                    <a:pt x="44673" y="26194"/>
                  </a:lnTo>
                  <a:lnTo>
                    <a:pt x="44697"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6"/>
            <p:cNvSpPr/>
            <p:nvPr/>
          </p:nvSpPr>
          <p:spPr>
            <a:xfrm>
              <a:off x="6374289" y="1062713"/>
              <a:ext cx="1108671" cy="1284932"/>
            </a:xfrm>
            <a:custGeom>
              <a:avLst/>
              <a:gdLst/>
              <a:ahLst/>
              <a:cxnLst/>
              <a:rect l="l" t="t" r="r" b="b"/>
              <a:pathLst>
                <a:path w="44709" h="51817" extrusionOk="0">
                  <a:moveTo>
                    <a:pt x="1" y="25801"/>
                  </a:moveTo>
                  <a:lnTo>
                    <a:pt x="1" y="51661"/>
                  </a:lnTo>
                  <a:cubicBezTo>
                    <a:pt x="1" y="51757"/>
                    <a:pt x="108" y="51816"/>
                    <a:pt x="203" y="51769"/>
                  </a:cubicBezTo>
                  <a:lnTo>
                    <a:pt x="44637" y="26075"/>
                  </a:lnTo>
                  <a:cubicBezTo>
                    <a:pt x="44685" y="26063"/>
                    <a:pt x="44709" y="26015"/>
                    <a:pt x="44709" y="25968"/>
                  </a:cubicBezTo>
                  <a:lnTo>
                    <a:pt x="44673" y="167"/>
                  </a:lnTo>
                  <a:cubicBezTo>
                    <a:pt x="44673" y="60"/>
                    <a:pt x="44566" y="0"/>
                    <a:pt x="44471" y="48"/>
                  </a:cubicBezTo>
                  <a:lnTo>
                    <a:pt x="72" y="25682"/>
                  </a:lnTo>
                  <a:cubicBezTo>
                    <a:pt x="25" y="25706"/>
                    <a:pt x="1" y="25754"/>
                    <a:pt x="1" y="25801"/>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6"/>
            <p:cNvSpPr/>
            <p:nvPr/>
          </p:nvSpPr>
          <p:spPr>
            <a:xfrm>
              <a:off x="6370470" y="1739083"/>
              <a:ext cx="1886048" cy="1095678"/>
            </a:xfrm>
            <a:custGeom>
              <a:avLst/>
              <a:gdLst/>
              <a:ahLst/>
              <a:cxnLst/>
              <a:rect l="l" t="t" r="r" b="b"/>
              <a:pathLst>
                <a:path w="76058" h="44185" extrusionOk="0">
                  <a:moveTo>
                    <a:pt x="0" y="26885"/>
                  </a:moveTo>
                  <a:lnTo>
                    <a:pt x="0" y="26968"/>
                  </a:lnTo>
                  <a:cubicBezTo>
                    <a:pt x="12" y="27313"/>
                    <a:pt x="238" y="27659"/>
                    <a:pt x="691" y="27921"/>
                  </a:cubicBezTo>
                  <a:lnTo>
                    <a:pt x="27932" y="43649"/>
                  </a:lnTo>
                  <a:cubicBezTo>
                    <a:pt x="28873" y="44185"/>
                    <a:pt x="30397" y="44185"/>
                    <a:pt x="31337" y="43649"/>
                  </a:cubicBezTo>
                  <a:lnTo>
                    <a:pt x="75355" y="18229"/>
                  </a:lnTo>
                  <a:cubicBezTo>
                    <a:pt x="75819" y="17967"/>
                    <a:pt x="76045" y="17634"/>
                    <a:pt x="76057" y="17288"/>
                  </a:cubicBezTo>
                  <a:lnTo>
                    <a:pt x="76057" y="17205"/>
                  </a:lnTo>
                  <a:cubicBezTo>
                    <a:pt x="76045" y="16872"/>
                    <a:pt x="75807" y="16526"/>
                    <a:pt x="75355" y="16264"/>
                  </a:cubicBezTo>
                  <a:lnTo>
                    <a:pt x="48125" y="548"/>
                  </a:lnTo>
                  <a:cubicBezTo>
                    <a:pt x="47185" y="1"/>
                    <a:pt x="45661" y="1"/>
                    <a:pt x="44720" y="548"/>
                  </a:cubicBezTo>
                  <a:lnTo>
                    <a:pt x="691" y="25956"/>
                  </a:lnTo>
                  <a:cubicBezTo>
                    <a:pt x="250" y="26218"/>
                    <a:pt x="12" y="26551"/>
                    <a:pt x="0" y="26885"/>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6"/>
            <p:cNvSpPr/>
            <p:nvPr/>
          </p:nvSpPr>
          <p:spPr>
            <a:xfrm>
              <a:off x="6515428" y="1816720"/>
              <a:ext cx="1422806" cy="824071"/>
            </a:xfrm>
            <a:custGeom>
              <a:avLst/>
              <a:gdLst/>
              <a:ahLst/>
              <a:cxnLst/>
              <a:rect l="l" t="t" r="r" b="b"/>
              <a:pathLst>
                <a:path w="57377" h="33232" extrusionOk="0">
                  <a:moveTo>
                    <a:pt x="60" y="23468"/>
                  </a:moveTo>
                  <a:cubicBezTo>
                    <a:pt x="119" y="23670"/>
                    <a:pt x="262" y="23837"/>
                    <a:pt x="464" y="23932"/>
                  </a:cubicBezTo>
                  <a:lnTo>
                    <a:pt x="16014" y="32910"/>
                  </a:lnTo>
                  <a:cubicBezTo>
                    <a:pt x="16633" y="33231"/>
                    <a:pt x="17383" y="33231"/>
                    <a:pt x="18002" y="32910"/>
                  </a:cubicBezTo>
                  <a:lnTo>
                    <a:pt x="56924" y="10443"/>
                  </a:lnTo>
                  <a:cubicBezTo>
                    <a:pt x="57114" y="10347"/>
                    <a:pt x="57257" y="10181"/>
                    <a:pt x="57317" y="9966"/>
                  </a:cubicBezTo>
                  <a:cubicBezTo>
                    <a:pt x="57376" y="9728"/>
                    <a:pt x="57245" y="9478"/>
                    <a:pt x="56924" y="9288"/>
                  </a:cubicBezTo>
                  <a:lnTo>
                    <a:pt x="41374" y="310"/>
                  </a:lnTo>
                  <a:cubicBezTo>
                    <a:pt x="40743" y="1"/>
                    <a:pt x="40005" y="1"/>
                    <a:pt x="39386" y="310"/>
                  </a:cubicBezTo>
                  <a:lnTo>
                    <a:pt x="464" y="22789"/>
                  </a:lnTo>
                  <a:cubicBezTo>
                    <a:pt x="143" y="22968"/>
                    <a:pt x="0" y="23218"/>
                    <a:pt x="60" y="23468"/>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6"/>
            <p:cNvSpPr/>
            <p:nvPr/>
          </p:nvSpPr>
          <p:spPr>
            <a:xfrm>
              <a:off x="7288918" y="2266650"/>
              <a:ext cx="544751" cy="315350"/>
            </a:xfrm>
            <a:custGeom>
              <a:avLst/>
              <a:gdLst/>
              <a:ahLst/>
              <a:cxnLst/>
              <a:rect l="l" t="t" r="r" b="b"/>
              <a:pathLst>
                <a:path w="21968" h="12717" extrusionOk="0">
                  <a:moveTo>
                    <a:pt x="36" y="7835"/>
                  </a:moveTo>
                  <a:cubicBezTo>
                    <a:pt x="60" y="7931"/>
                    <a:pt x="131" y="8002"/>
                    <a:pt x="215" y="8038"/>
                  </a:cubicBezTo>
                  <a:lnTo>
                    <a:pt x="8073" y="12574"/>
                  </a:lnTo>
                  <a:cubicBezTo>
                    <a:pt x="8359" y="12717"/>
                    <a:pt x="8692" y="12717"/>
                    <a:pt x="8978" y="12574"/>
                  </a:cubicBezTo>
                  <a:lnTo>
                    <a:pt x="21753" y="5204"/>
                  </a:lnTo>
                  <a:cubicBezTo>
                    <a:pt x="21837" y="5156"/>
                    <a:pt x="21896" y="5085"/>
                    <a:pt x="21932" y="5002"/>
                  </a:cubicBezTo>
                  <a:cubicBezTo>
                    <a:pt x="21968" y="4883"/>
                    <a:pt x="21908" y="4763"/>
                    <a:pt x="21753" y="4680"/>
                  </a:cubicBezTo>
                  <a:lnTo>
                    <a:pt x="13895" y="144"/>
                  </a:lnTo>
                  <a:cubicBezTo>
                    <a:pt x="13609" y="1"/>
                    <a:pt x="13276" y="1"/>
                    <a:pt x="12990" y="144"/>
                  </a:cubicBezTo>
                  <a:lnTo>
                    <a:pt x="215" y="7514"/>
                  </a:lnTo>
                  <a:cubicBezTo>
                    <a:pt x="60" y="7609"/>
                    <a:pt x="1" y="7728"/>
                    <a:pt x="36" y="7835"/>
                  </a:cubicBezTo>
                  <a:close/>
                </a:path>
              </a:pathLst>
            </a:custGeom>
            <a:solidFill>
              <a:srgbClr val="2D18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6"/>
            <p:cNvSpPr/>
            <p:nvPr/>
          </p:nvSpPr>
          <p:spPr>
            <a:xfrm>
              <a:off x="7289811" y="2269625"/>
              <a:ext cx="544156" cy="312374"/>
            </a:xfrm>
            <a:custGeom>
              <a:avLst/>
              <a:gdLst/>
              <a:ahLst/>
              <a:cxnLst/>
              <a:rect l="l" t="t" r="r" b="b"/>
              <a:pathLst>
                <a:path w="21944" h="12597" extrusionOk="0">
                  <a:moveTo>
                    <a:pt x="0" y="7715"/>
                  </a:moveTo>
                  <a:cubicBezTo>
                    <a:pt x="24" y="7811"/>
                    <a:pt x="95" y="7882"/>
                    <a:pt x="179" y="7918"/>
                  </a:cubicBezTo>
                  <a:lnTo>
                    <a:pt x="8037" y="12454"/>
                  </a:lnTo>
                  <a:cubicBezTo>
                    <a:pt x="8323" y="12597"/>
                    <a:pt x="8656" y="12597"/>
                    <a:pt x="8942" y="12454"/>
                  </a:cubicBezTo>
                  <a:lnTo>
                    <a:pt x="21717" y="5084"/>
                  </a:lnTo>
                  <a:cubicBezTo>
                    <a:pt x="21943" y="5048"/>
                    <a:pt x="21943" y="4715"/>
                    <a:pt x="21717" y="4679"/>
                  </a:cubicBezTo>
                  <a:lnTo>
                    <a:pt x="13859" y="143"/>
                  </a:lnTo>
                  <a:cubicBezTo>
                    <a:pt x="13573" y="0"/>
                    <a:pt x="13240" y="0"/>
                    <a:pt x="12954" y="143"/>
                  </a:cubicBezTo>
                  <a:lnTo>
                    <a:pt x="179" y="7513"/>
                  </a:lnTo>
                  <a:cubicBezTo>
                    <a:pt x="95" y="7560"/>
                    <a:pt x="24" y="7632"/>
                    <a:pt x="0" y="7715"/>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6"/>
            <p:cNvSpPr/>
            <p:nvPr/>
          </p:nvSpPr>
          <p:spPr>
            <a:xfrm>
              <a:off x="6540819" y="1834152"/>
              <a:ext cx="1385312" cy="781543"/>
            </a:xfrm>
            <a:custGeom>
              <a:avLst/>
              <a:gdLst/>
              <a:ahLst/>
              <a:cxnLst/>
              <a:rect l="l" t="t" r="r" b="b"/>
              <a:pathLst>
                <a:path w="55865" h="31517" extrusionOk="0">
                  <a:moveTo>
                    <a:pt x="4584" y="25456"/>
                  </a:moveTo>
                  <a:cubicBezTo>
                    <a:pt x="4441" y="25527"/>
                    <a:pt x="4274" y="25527"/>
                    <a:pt x="4132" y="25456"/>
                  </a:cubicBezTo>
                  <a:lnTo>
                    <a:pt x="2238" y="24360"/>
                  </a:lnTo>
                  <a:cubicBezTo>
                    <a:pt x="2119" y="24313"/>
                    <a:pt x="2119" y="24146"/>
                    <a:pt x="2238" y="24110"/>
                  </a:cubicBezTo>
                  <a:lnTo>
                    <a:pt x="4560" y="22765"/>
                  </a:lnTo>
                  <a:cubicBezTo>
                    <a:pt x="4703" y="22694"/>
                    <a:pt x="4870" y="22694"/>
                    <a:pt x="5013" y="22765"/>
                  </a:cubicBezTo>
                  <a:lnTo>
                    <a:pt x="6906" y="23860"/>
                  </a:lnTo>
                  <a:cubicBezTo>
                    <a:pt x="7025" y="23908"/>
                    <a:pt x="7025" y="24075"/>
                    <a:pt x="6906" y="24122"/>
                  </a:cubicBezTo>
                  <a:close/>
                  <a:moveTo>
                    <a:pt x="44089" y="2655"/>
                  </a:moveTo>
                  <a:cubicBezTo>
                    <a:pt x="44208" y="2608"/>
                    <a:pt x="44208" y="2441"/>
                    <a:pt x="44089" y="2394"/>
                  </a:cubicBezTo>
                  <a:lnTo>
                    <a:pt x="42196" y="1298"/>
                  </a:lnTo>
                  <a:cubicBezTo>
                    <a:pt x="42053" y="1227"/>
                    <a:pt x="41886" y="1227"/>
                    <a:pt x="41743" y="1298"/>
                  </a:cubicBezTo>
                  <a:lnTo>
                    <a:pt x="36778" y="4168"/>
                  </a:lnTo>
                  <a:cubicBezTo>
                    <a:pt x="36659" y="4203"/>
                    <a:pt x="36659" y="4382"/>
                    <a:pt x="36778" y="4418"/>
                  </a:cubicBezTo>
                  <a:lnTo>
                    <a:pt x="38672" y="5513"/>
                  </a:lnTo>
                  <a:cubicBezTo>
                    <a:pt x="38814" y="5584"/>
                    <a:pt x="38981" y="5584"/>
                    <a:pt x="39124" y="5513"/>
                  </a:cubicBezTo>
                  <a:close/>
                  <a:moveTo>
                    <a:pt x="46684" y="4144"/>
                  </a:moveTo>
                  <a:cubicBezTo>
                    <a:pt x="46804" y="4108"/>
                    <a:pt x="46804" y="3929"/>
                    <a:pt x="46684" y="3894"/>
                  </a:cubicBezTo>
                  <a:lnTo>
                    <a:pt x="44791" y="2798"/>
                  </a:lnTo>
                  <a:cubicBezTo>
                    <a:pt x="44649" y="2727"/>
                    <a:pt x="44482" y="2727"/>
                    <a:pt x="44339" y="2798"/>
                  </a:cubicBezTo>
                  <a:lnTo>
                    <a:pt x="40684" y="4918"/>
                  </a:lnTo>
                  <a:cubicBezTo>
                    <a:pt x="40553" y="4953"/>
                    <a:pt x="40553" y="5132"/>
                    <a:pt x="40684" y="5180"/>
                  </a:cubicBezTo>
                  <a:lnTo>
                    <a:pt x="42577" y="6263"/>
                  </a:lnTo>
                  <a:cubicBezTo>
                    <a:pt x="42720" y="6334"/>
                    <a:pt x="42874" y="6334"/>
                    <a:pt x="43017" y="6263"/>
                  </a:cubicBezTo>
                  <a:close/>
                  <a:moveTo>
                    <a:pt x="49375" y="5703"/>
                  </a:moveTo>
                  <a:cubicBezTo>
                    <a:pt x="49494" y="5656"/>
                    <a:pt x="49494" y="5489"/>
                    <a:pt x="49375" y="5441"/>
                  </a:cubicBezTo>
                  <a:lnTo>
                    <a:pt x="47470" y="4346"/>
                  </a:lnTo>
                  <a:cubicBezTo>
                    <a:pt x="47327" y="4275"/>
                    <a:pt x="47173" y="4275"/>
                    <a:pt x="47030" y="4346"/>
                  </a:cubicBezTo>
                  <a:lnTo>
                    <a:pt x="41398" y="7597"/>
                  </a:lnTo>
                  <a:cubicBezTo>
                    <a:pt x="41267" y="7644"/>
                    <a:pt x="41267" y="7811"/>
                    <a:pt x="41398" y="7858"/>
                  </a:cubicBezTo>
                  <a:lnTo>
                    <a:pt x="43291" y="8954"/>
                  </a:lnTo>
                  <a:cubicBezTo>
                    <a:pt x="43434" y="9025"/>
                    <a:pt x="43589" y="9025"/>
                    <a:pt x="43732" y="8954"/>
                  </a:cubicBezTo>
                  <a:close/>
                  <a:moveTo>
                    <a:pt x="52054" y="7251"/>
                  </a:moveTo>
                  <a:cubicBezTo>
                    <a:pt x="52173" y="7216"/>
                    <a:pt x="52173" y="7037"/>
                    <a:pt x="52054" y="6989"/>
                  </a:cubicBezTo>
                  <a:lnTo>
                    <a:pt x="50149" y="5894"/>
                  </a:lnTo>
                  <a:cubicBezTo>
                    <a:pt x="50006" y="5822"/>
                    <a:pt x="49852" y="5822"/>
                    <a:pt x="49709" y="5894"/>
                  </a:cubicBezTo>
                  <a:lnTo>
                    <a:pt x="42744" y="9918"/>
                  </a:lnTo>
                  <a:cubicBezTo>
                    <a:pt x="42624" y="9954"/>
                    <a:pt x="42624" y="10133"/>
                    <a:pt x="42744" y="10168"/>
                  </a:cubicBezTo>
                  <a:lnTo>
                    <a:pt x="44637" y="11264"/>
                  </a:lnTo>
                  <a:cubicBezTo>
                    <a:pt x="44779" y="11335"/>
                    <a:pt x="44946" y="11335"/>
                    <a:pt x="45089" y="11264"/>
                  </a:cubicBezTo>
                  <a:close/>
                  <a:moveTo>
                    <a:pt x="10823" y="24849"/>
                  </a:moveTo>
                  <a:cubicBezTo>
                    <a:pt x="10942" y="24801"/>
                    <a:pt x="10942" y="24634"/>
                    <a:pt x="10823" y="24587"/>
                  </a:cubicBezTo>
                  <a:lnTo>
                    <a:pt x="8930" y="23491"/>
                  </a:lnTo>
                  <a:cubicBezTo>
                    <a:pt x="8787" y="23420"/>
                    <a:pt x="8620" y="23420"/>
                    <a:pt x="8477" y="23491"/>
                  </a:cubicBezTo>
                  <a:lnTo>
                    <a:pt x="4834" y="25611"/>
                  </a:lnTo>
                  <a:cubicBezTo>
                    <a:pt x="4715" y="25646"/>
                    <a:pt x="4715" y="25813"/>
                    <a:pt x="4834" y="25861"/>
                  </a:cubicBezTo>
                  <a:lnTo>
                    <a:pt x="6727" y="26956"/>
                  </a:lnTo>
                  <a:cubicBezTo>
                    <a:pt x="6870" y="27027"/>
                    <a:pt x="7037" y="27027"/>
                    <a:pt x="7180" y="26956"/>
                  </a:cubicBezTo>
                  <a:close/>
                  <a:moveTo>
                    <a:pt x="14085" y="25968"/>
                  </a:moveTo>
                  <a:cubicBezTo>
                    <a:pt x="14204" y="25920"/>
                    <a:pt x="14204" y="25754"/>
                    <a:pt x="14085" y="25706"/>
                  </a:cubicBezTo>
                  <a:lnTo>
                    <a:pt x="12180" y="24611"/>
                  </a:lnTo>
                  <a:cubicBezTo>
                    <a:pt x="12037" y="24539"/>
                    <a:pt x="11883" y="24539"/>
                    <a:pt x="11740" y="24611"/>
                  </a:cubicBezTo>
                  <a:lnTo>
                    <a:pt x="7418" y="27099"/>
                  </a:lnTo>
                  <a:cubicBezTo>
                    <a:pt x="7299" y="27147"/>
                    <a:pt x="7299" y="27313"/>
                    <a:pt x="7418" y="27361"/>
                  </a:cubicBezTo>
                  <a:lnTo>
                    <a:pt x="9323" y="28456"/>
                  </a:lnTo>
                  <a:cubicBezTo>
                    <a:pt x="9454" y="28528"/>
                    <a:pt x="9620" y="28528"/>
                    <a:pt x="9763" y="28456"/>
                  </a:cubicBezTo>
                  <a:close/>
                  <a:moveTo>
                    <a:pt x="17967" y="26706"/>
                  </a:moveTo>
                  <a:cubicBezTo>
                    <a:pt x="18086" y="26658"/>
                    <a:pt x="18086" y="26492"/>
                    <a:pt x="17967" y="26444"/>
                  </a:cubicBezTo>
                  <a:lnTo>
                    <a:pt x="16074" y="25349"/>
                  </a:lnTo>
                  <a:cubicBezTo>
                    <a:pt x="15931" y="25289"/>
                    <a:pt x="15764" y="25289"/>
                    <a:pt x="15633" y="25349"/>
                  </a:cubicBezTo>
                  <a:lnTo>
                    <a:pt x="10013" y="28599"/>
                  </a:lnTo>
                  <a:cubicBezTo>
                    <a:pt x="9894" y="28635"/>
                    <a:pt x="9894" y="28813"/>
                    <a:pt x="10013" y="28849"/>
                  </a:cubicBezTo>
                  <a:lnTo>
                    <a:pt x="11930" y="29956"/>
                  </a:lnTo>
                  <a:cubicBezTo>
                    <a:pt x="12061" y="30028"/>
                    <a:pt x="12228" y="30028"/>
                    <a:pt x="12371" y="29956"/>
                  </a:cubicBezTo>
                  <a:close/>
                  <a:moveTo>
                    <a:pt x="17919" y="29730"/>
                  </a:moveTo>
                  <a:cubicBezTo>
                    <a:pt x="18038" y="29683"/>
                    <a:pt x="18038" y="29516"/>
                    <a:pt x="17919" y="29468"/>
                  </a:cubicBezTo>
                  <a:lnTo>
                    <a:pt x="16026" y="28373"/>
                  </a:lnTo>
                  <a:cubicBezTo>
                    <a:pt x="15883" y="28313"/>
                    <a:pt x="15716" y="28313"/>
                    <a:pt x="15573" y="28373"/>
                  </a:cubicBezTo>
                  <a:lnTo>
                    <a:pt x="12597" y="30087"/>
                  </a:lnTo>
                  <a:cubicBezTo>
                    <a:pt x="12478" y="30135"/>
                    <a:pt x="12478" y="30302"/>
                    <a:pt x="12597" y="30349"/>
                  </a:cubicBezTo>
                  <a:lnTo>
                    <a:pt x="14502" y="31445"/>
                  </a:lnTo>
                  <a:cubicBezTo>
                    <a:pt x="14633" y="31516"/>
                    <a:pt x="14800" y="31516"/>
                    <a:pt x="14942" y="31445"/>
                  </a:cubicBezTo>
                  <a:close/>
                  <a:moveTo>
                    <a:pt x="38850" y="17657"/>
                  </a:moveTo>
                  <a:cubicBezTo>
                    <a:pt x="38969" y="17610"/>
                    <a:pt x="38969" y="17443"/>
                    <a:pt x="38850" y="17395"/>
                  </a:cubicBezTo>
                  <a:lnTo>
                    <a:pt x="36957" y="16300"/>
                  </a:lnTo>
                  <a:cubicBezTo>
                    <a:pt x="36814" y="16229"/>
                    <a:pt x="36648" y="16229"/>
                    <a:pt x="36505" y="16300"/>
                  </a:cubicBezTo>
                  <a:lnTo>
                    <a:pt x="24098" y="23468"/>
                  </a:lnTo>
                  <a:cubicBezTo>
                    <a:pt x="23979" y="23515"/>
                    <a:pt x="23979" y="23682"/>
                    <a:pt x="24098" y="23729"/>
                  </a:cubicBezTo>
                  <a:lnTo>
                    <a:pt x="26003" y="24825"/>
                  </a:lnTo>
                  <a:cubicBezTo>
                    <a:pt x="26134" y="24884"/>
                    <a:pt x="26301" y="24884"/>
                    <a:pt x="26444" y="24825"/>
                  </a:cubicBezTo>
                  <a:close/>
                  <a:moveTo>
                    <a:pt x="3751" y="22944"/>
                  </a:moveTo>
                  <a:cubicBezTo>
                    <a:pt x="3870" y="22896"/>
                    <a:pt x="3870" y="22729"/>
                    <a:pt x="3751" y="22682"/>
                  </a:cubicBezTo>
                  <a:lnTo>
                    <a:pt x="2322" y="21860"/>
                  </a:lnTo>
                  <a:cubicBezTo>
                    <a:pt x="2179" y="21789"/>
                    <a:pt x="2024" y="21789"/>
                    <a:pt x="1881" y="21860"/>
                  </a:cubicBezTo>
                  <a:lnTo>
                    <a:pt x="119" y="22884"/>
                  </a:lnTo>
                  <a:cubicBezTo>
                    <a:pt x="0" y="22920"/>
                    <a:pt x="0" y="23098"/>
                    <a:pt x="119" y="23134"/>
                  </a:cubicBezTo>
                  <a:lnTo>
                    <a:pt x="1536" y="23968"/>
                  </a:lnTo>
                  <a:cubicBezTo>
                    <a:pt x="1679" y="24027"/>
                    <a:pt x="1846" y="24027"/>
                    <a:pt x="1988" y="23968"/>
                  </a:cubicBezTo>
                  <a:close/>
                  <a:moveTo>
                    <a:pt x="6215" y="21527"/>
                  </a:moveTo>
                  <a:cubicBezTo>
                    <a:pt x="6334" y="21479"/>
                    <a:pt x="6334" y="21301"/>
                    <a:pt x="6215" y="21265"/>
                  </a:cubicBezTo>
                  <a:lnTo>
                    <a:pt x="4786" y="20443"/>
                  </a:lnTo>
                  <a:cubicBezTo>
                    <a:pt x="4644" y="20372"/>
                    <a:pt x="4477" y="20372"/>
                    <a:pt x="4334" y="20443"/>
                  </a:cubicBezTo>
                  <a:lnTo>
                    <a:pt x="2572" y="21467"/>
                  </a:lnTo>
                  <a:cubicBezTo>
                    <a:pt x="2453" y="21503"/>
                    <a:pt x="2453" y="21670"/>
                    <a:pt x="2572" y="21717"/>
                  </a:cubicBezTo>
                  <a:lnTo>
                    <a:pt x="4001" y="22539"/>
                  </a:lnTo>
                  <a:cubicBezTo>
                    <a:pt x="4132" y="22610"/>
                    <a:pt x="4298" y="22610"/>
                    <a:pt x="4441" y="22539"/>
                  </a:cubicBezTo>
                  <a:close/>
                  <a:moveTo>
                    <a:pt x="8549" y="20169"/>
                  </a:moveTo>
                  <a:cubicBezTo>
                    <a:pt x="8668" y="20134"/>
                    <a:pt x="8668" y="19955"/>
                    <a:pt x="8549" y="19919"/>
                  </a:cubicBezTo>
                  <a:lnTo>
                    <a:pt x="7120" y="19098"/>
                  </a:lnTo>
                  <a:cubicBezTo>
                    <a:pt x="6977" y="19015"/>
                    <a:pt x="6822" y="19015"/>
                    <a:pt x="6679" y="19098"/>
                  </a:cubicBezTo>
                  <a:lnTo>
                    <a:pt x="4917" y="20110"/>
                  </a:lnTo>
                  <a:cubicBezTo>
                    <a:pt x="4786" y="20146"/>
                    <a:pt x="4786" y="20324"/>
                    <a:pt x="4917" y="20372"/>
                  </a:cubicBezTo>
                  <a:lnTo>
                    <a:pt x="6334" y="21193"/>
                  </a:lnTo>
                  <a:cubicBezTo>
                    <a:pt x="6477" y="21265"/>
                    <a:pt x="6644" y="21265"/>
                    <a:pt x="6787" y="21193"/>
                  </a:cubicBezTo>
                  <a:close/>
                  <a:moveTo>
                    <a:pt x="10882" y="18824"/>
                  </a:moveTo>
                  <a:cubicBezTo>
                    <a:pt x="11001" y="18776"/>
                    <a:pt x="11001" y="18610"/>
                    <a:pt x="10882" y="18562"/>
                  </a:cubicBezTo>
                  <a:lnTo>
                    <a:pt x="9454" y="17741"/>
                  </a:lnTo>
                  <a:cubicBezTo>
                    <a:pt x="9311" y="17669"/>
                    <a:pt x="9156" y="17669"/>
                    <a:pt x="9013" y="17741"/>
                  </a:cubicBezTo>
                  <a:lnTo>
                    <a:pt x="7251" y="18765"/>
                  </a:lnTo>
                  <a:cubicBezTo>
                    <a:pt x="7132" y="18800"/>
                    <a:pt x="7132" y="18967"/>
                    <a:pt x="7251" y="19015"/>
                  </a:cubicBezTo>
                  <a:lnTo>
                    <a:pt x="8680" y="19836"/>
                  </a:lnTo>
                  <a:cubicBezTo>
                    <a:pt x="8823" y="19908"/>
                    <a:pt x="8989" y="19908"/>
                    <a:pt x="9120" y="19836"/>
                  </a:cubicBezTo>
                  <a:close/>
                  <a:moveTo>
                    <a:pt x="13216" y="17467"/>
                  </a:moveTo>
                  <a:cubicBezTo>
                    <a:pt x="13347" y="17431"/>
                    <a:pt x="13347" y="17252"/>
                    <a:pt x="13216" y="17217"/>
                  </a:cubicBezTo>
                  <a:lnTo>
                    <a:pt x="11799" y="16395"/>
                  </a:lnTo>
                  <a:cubicBezTo>
                    <a:pt x="11656" y="16324"/>
                    <a:pt x="11490" y="16324"/>
                    <a:pt x="11347" y="16395"/>
                  </a:cubicBezTo>
                  <a:lnTo>
                    <a:pt x="9585" y="17407"/>
                  </a:lnTo>
                  <a:cubicBezTo>
                    <a:pt x="9466" y="17455"/>
                    <a:pt x="9466" y="17622"/>
                    <a:pt x="9585" y="17669"/>
                  </a:cubicBezTo>
                  <a:lnTo>
                    <a:pt x="11013" y="18491"/>
                  </a:lnTo>
                  <a:cubicBezTo>
                    <a:pt x="11156" y="18562"/>
                    <a:pt x="11323" y="18562"/>
                    <a:pt x="11454" y="18491"/>
                  </a:cubicBezTo>
                  <a:close/>
                  <a:moveTo>
                    <a:pt x="15562" y="16121"/>
                  </a:moveTo>
                  <a:cubicBezTo>
                    <a:pt x="15681" y="16074"/>
                    <a:pt x="15681" y="15907"/>
                    <a:pt x="15562" y="15859"/>
                  </a:cubicBezTo>
                  <a:lnTo>
                    <a:pt x="14145" y="15038"/>
                  </a:lnTo>
                  <a:cubicBezTo>
                    <a:pt x="14002" y="14966"/>
                    <a:pt x="13835" y="14966"/>
                    <a:pt x="13692" y="15038"/>
                  </a:cubicBezTo>
                  <a:lnTo>
                    <a:pt x="11930" y="16062"/>
                  </a:lnTo>
                  <a:cubicBezTo>
                    <a:pt x="11811" y="16098"/>
                    <a:pt x="11811" y="16276"/>
                    <a:pt x="11930" y="16312"/>
                  </a:cubicBezTo>
                  <a:lnTo>
                    <a:pt x="13359" y="17133"/>
                  </a:lnTo>
                  <a:cubicBezTo>
                    <a:pt x="13502" y="17205"/>
                    <a:pt x="13657" y="17205"/>
                    <a:pt x="13799" y="17133"/>
                  </a:cubicBezTo>
                  <a:close/>
                  <a:moveTo>
                    <a:pt x="17895" y="14764"/>
                  </a:moveTo>
                  <a:cubicBezTo>
                    <a:pt x="18014" y="14728"/>
                    <a:pt x="18014" y="14562"/>
                    <a:pt x="17895" y="14514"/>
                  </a:cubicBezTo>
                  <a:lnTo>
                    <a:pt x="16478" y="13693"/>
                  </a:lnTo>
                  <a:cubicBezTo>
                    <a:pt x="16335" y="13621"/>
                    <a:pt x="16169" y="13621"/>
                    <a:pt x="16026" y="13693"/>
                  </a:cubicBezTo>
                  <a:lnTo>
                    <a:pt x="14264" y="14705"/>
                  </a:lnTo>
                  <a:cubicBezTo>
                    <a:pt x="14145" y="14752"/>
                    <a:pt x="14145" y="14919"/>
                    <a:pt x="14264" y="14966"/>
                  </a:cubicBezTo>
                  <a:lnTo>
                    <a:pt x="15693" y="15788"/>
                  </a:lnTo>
                  <a:cubicBezTo>
                    <a:pt x="15823" y="15859"/>
                    <a:pt x="15990" y="15859"/>
                    <a:pt x="16133" y="15788"/>
                  </a:cubicBezTo>
                  <a:close/>
                  <a:moveTo>
                    <a:pt x="20241" y="13419"/>
                  </a:moveTo>
                  <a:cubicBezTo>
                    <a:pt x="20360" y="13371"/>
                    <a:pt x="20360" y="13204"/>
                    <a:pt x="20241" y="13157"/>
                  </a:cubicBezTo>
                  <a:lnTo>
                    <a:pt x="18812" y="12335"/>
                  </a:lnTo>
                  <a:cubicBezTo>
                    <a:pt x="18669" y="12264"/>
                    <a:pt x="18502" y="12264"/>
                    <a:pt x="18371" y="12335"/>
                  </a:cubicBezTo>
                  <a:lnTo>
                    <a:pt x="16597" y="13359"/>
                  </a:lnTo>
                  <a:cubicBezTo>
                    <a:pt x="16478" y="13407"/>
                    <a:pt x="16478" y="13573"/>
                    <a:pt x="16597" y="13609"/>
                  </a:cubicBezTo>
                  <a:lnTo>
                    <a:pt x="18026" y="14443"/>
                  </a:lnTo>
                  <a:cubicBezTo>
                    <a:pt x="18169" y="14514"/>
                    <a:pt x="18336" y="14514"/>
                    <a:pt x="18479" y="14443"/>
                  </a:cubicBezTo>
                  <a:close/>
                  <a:moveTo>
                    <a:pt x="22574" y="12073"/>
                  </a:moveTo>
                  <a:cubicBezTo>
                    <a:pt x="22693" y="12026"/>
                    <a:pt x="22693" y="11859"/>
                    <a:pt x="22574" y="11811"/>
                  </a:cubicBezTo>
                  <a:lnTo>
                    <a:pt x="21157" y="10990"/>
                  </a:lnTo>
                  <a:cubicBezTo>
                    <a:pt x="21015" y="10918"/>
                    <a:pt x="20848" y="10918"/>
                    <a:pt x="20705" y="10990"/>
                  </a:cubicBezTo>
                  <a:lnTo>
                    <a:pt x="18943" y="12002"/>
                  </a:lnTo>
                  <a:cubicBezTo>
                    <a:pt x="18824" y="12049"/>
                    <a:pt x="18824" y="12216"/>
                    <a:pt x="18943" y="12264"/>
                  </a:cubicBezTo>
                  <a:lnTo>
                    <a:pt x="20372" y="13085"/>
                  </a:lnTo>
                  <a:cubicBezTo>
                    <a:pt x="20515" y="13157"/>
                    <a:pt x="20669" y="13157"/>
                    <a:pt x="20812" y="13085"/>
                  </a:cubicBezTo>
                  <a:close/>
                  <a:moveTo>
                    <a:pt x="24920" y="10728"/>
                  </a:moveTo>
                  <a:cubicBezTo>
                    <a:pt x="25039" y="10680"/>
                    <a:pt x="25039" y="10514"/>
                    <a:pt x="24920" y="10466"/>
                  </a:cubicBezTo>
                  <a:lnTo>
                    <a:pt x="23503" y="9644"/>
                  </a:lnTo>
                  <a:cubicBezTo>
                    <a:pt x="23360" y="9573"/>
                    <a:pt x="23193" y="9573"/>
                    <a:pt x="23051" y="9644"/>
                  </a:cubicBezTo>
                  <a:lnTo>
                    <a:pt x="21288" y="10656"/>
                  </a:lnTo>
                  <a:cubicBezTo>
                    <a:pt x="21169" y="10704"/>
                    <a:pt x="21169" y="10871"/>
                    <a:pt x="21288" y="10918"/>
                  </a:cubicBezTo>
                  <a:lnTo>
                    <a:pt x="22717" y="11740"/>
                  </a:lnTo>
                  <a:cubicBezTo>
                    <a:pt x="22860" y="11811"/>
                    <a:pt x="23015" y="11811"/>
                    <a:pt x="23158" y="11740"/>
                  </a:cubicBezTo>
                  <a:close/>
                  <a:moveTo>
                    <a:pt x="27265" y="9371"/>
                  </a:moveTo>
                  <a:cubicBezTo>
                    <a:pt x="27384" y="9323"/>
                    <a:pt x="27384" y="9156"/>
                    <a:pt x="27265" y="9109"/>
                  </a:cubicBezTo>
                  <a:lnTo>
                    <a:pt x="25837" y="8287"/>
                  </a:lnTo>
                  <a:cubicBezTo>
                    <a:pt x="25694" y="8216"/>
                    <a:pt x="25527" y="8216"/>
                    <a:pt x="25396" y="8287"/>
                  </a:cubicBezTo>
                  <a:lnTo>
                    <a:pt x="23622" y="9311"/>
                  </a:lnTo>
                  <a:cubicBezTo>
                    <a:pt x="23503" y="9359"/>
                    <a:pt x="23503" y="9525"/>
                    <a:pt x="23622" y="9573"/>
                  </a:cubicBezTo>
                  <a:lnTo>
                    <a:pt x="25051" y="10394"/>
                  </a:lnTo>
                  <a:cubicBezTo>
                    <a:pt x="25194" y="10466"/>
                    <a:pt x="25360" y="10466"/>
                    <a:pt x="25503" y="10394"/>
                  </a:cubicBezTo>
                  <a:close/>
                  <a:moveTo>
                    <a:pt x="29599" y="8025"/>
                  </a:moveTo>
                  <a:cubicBezTo>
                    <a:pt x="29718" y="7978"/>
                    <a:pt x="29718" y="7811"/>
                    <a:pt x="29599" y="7763"/>
                  </a:cubicBezTo>
                  <a:lnTo>
                    <a:pt x="28182" y="6942"/>
                  </a:lnTo>
                  <a:cubicBezTo>
                    <a:pt x="28039" y="6870"/>
                    <a:pt x="27873" y="6870"/>
                    <a:pt x="27730" y="6942"/>
                  </a:cubicBezTo>
                  <a:lnTo>
                    <a:pt x="25968" y="7954"/>
                  </a:lnTo>
                  <a:cubicBezTo>
                    <a:pt x="25849" y="8001"/>
                    <a:pt x="25849" y="8168"/>
                    <a:pt x="25968" y="8216"/>
                  </a:cubicBezTo>
                  <a:lnTo>
                    <a:pt x="27396" y="9037"/>
                  </a:lnTo>
                  <a:cubicBezTo>
                    <a:pt x="27527" y="9109"/>
                    <a:pt x="27694" y="9109"/>
                    <a:pt x="27837" y="9037"/>
                  </a:cubicBezTo>
                  <a:close/>
                  <a:moveTo>
                    <a:pt x="31945" y="6668"/>
                  </a:moveTo>
                  <a:cubicBezTo>
                    <a:pt x="32064" y="6632"/>
                    <a:pt x="32064" y="6454"/>
                    <a:pt x="31945" y="6418"/>
                  </a:cubicBezTo>
                  <a:lnTo>
                    <a:pt x="30516" y="5584"/>
                  </a:lnTo>
                  <a:cubicBezTo>
                    <a:pt x="30373" y="5525"/>
                    <a:pt x="30206" y="5525"/>
                    <a:pt x="30075" y="5584"/>
                  </a:cubicBezTo>
                  <a:lnTo>
                    <a:pt x="28301" y="6608"/>
                  </a:lnTo>
                  <a:cubicBezTo>
                    <a:pt x="28182" y="6656"/>
                    <a:pt x="28182" y="6823"/>
                    <a:pt x="28301" y="6870"/>
                  </a:cubicBezTo>
                  <a:lnTo>
                    <a:pt x="29730" y="7692"/>
                  </a:lnTo>
                  <a:cubicBezTo>
                    <a:pt x="29873" y="7763"/>
                    <a:pt x="30040" y="7763"/>
                    <a:pt x="30182" y="7692"/>
                  </a:cubicBezTo>
                  <a:close/>
                  <a:moveTo>
                    <a:pt x="34469" y="5203"/>
                  </a:moveTo>
                  <a:cubicBezTo>
                    <a:pt x="34600" y="5168"/>
                    <a:pt x="34600" y="4989"/>
                    <a:pt x="34469" y="4953"/>
                  </a:cubicBezTo>
                  <a:lnTo>
                    <a:pt x="33064" y="4120"/>
                  </a:lnTo>
                  <a:cubicBezTo>
                    <a:pt x="32921" y="4048"/>
                    <a:pt x="32754" y="4048"/>
                    <a:pt x="32611" y="4120"/>
                  </a:cubicBezTo>
                  <a:lnTo>
                    <a:pt x="30849" y="5144"/>
                  </a:lnTo>
                  <a:cubicBezTo>
                    <a:pt x="30730" y="5180"/>
                    <a:pt x="30730" y="5358"/>
                    <a:pt x="30849" y="5394"/>
                  </a:cubicBezTo>
                  <a:lnTo>
                    <a:pt x="32278" y="6227"/>
                  </a:lnTo>
                  <a:cubicBezTo>
                    <a:pt x="32409" y="6299"/>
                    <a:pt x="32576" y="6299"/>
                    <a:pt x="32718" y="6227"/>
                  </a:cubicBezTo>
                  <a:close/>
                  <a:moveTo>
                    <a:pt x="36814" y="3858"/>
                  </a:moveTo>
                  <a:cubicBezTo>
                    <a:pt x="36933" y="3810"/>
                    <a:pt x="36933" y="3644"/>
                    <a:pt x="36814" y="3596"/>
                  </a:cubicBezTo>
                  <a:lnTo>
                    <a:pt x="35385" y="2775"/>
                  </a:lnTo>
                  <a:cubicBezTo>
                    <a:pt x="35243" y="2703"/>
                    <a:pt x="35076" y="2703"/>
                    <a:pt x="34945" y="2775"/>
                  </a:cubicBezTo>
                  <a:lnTo>
                    <a:pt x="33171" y="3798"/>
                  </a:lnTo>
                  <a:cubicBezTo>
                    <a:pt x="33052" y="3834"/>
                    <a:pt x="33052" y="4013"/>
                    <a:pt x="33171" y="4048"/>
                  </a:cubicBezTo>
                  <a:lnTo>
                    <a:pt x="34600" y="4870"/>
                  </a:lnTo>
                  <a:cubicBezTo>
                    <a:pt x="34743" y="4941"/>
                    <a:pt x="34909" y="4941"/>
                    <a:pt x="35052" y="4870"/>
                  </a:cubicBezTo>
                  <a:close/>
                  <a:moveTo>
                    <a:pt x="39160" y="2501"/>
                  </a:moveTo>
                  <a:cubicBezTo>
                    <a:pt x="39279" y="2453"/>
                    <a:pt x="39279" y="2286"/>
                    <a:pt x="39160" y="2251"/>
                  </a:cubicBezTo>
                  <a:lnTo>
                    <a:pt x="37731" y="1417"/>
                  </a:lnTo>
                  <a:cubicBezTo>
                    <a:pt x="37588" y="1346"/>
                    <a:pt x="37433" y="1346"/>
                    <a:pt x="37290" y="1417"/>
                  </a:cubicBezTo>
                  <a:lnTo>
                    <a:pt x="35528" y="2441"/>
                  </a:lnTo>
                  <a:cubicBezTo>
                    <a:pt x="35397" y="2489"/>
                    <a:pt x="35397" y="2655"/>
                    <a:pt x="35528" y="2703"/>
                  </a:cubicBezTo>
                  <a:lnTo>
                    <a:pt x="36945" y="3525"/>
                  </a:lnTo>
                  <a:cubicBezTo>
                    <a:pt x="37088" y="3596"/>
                    <a:pt x="37255" y="3596"/>
                    <a:pt x="37398" y="3525"/>
                  </a:cubicBezTo>
                  <a:close/>
                  <a:moveTo>
                    <a:pt x="41505" y="1155"/>
                  </a:moveTo>
                  <a:cubicBezTo>
                    <a:pt x="41624" y="1108"/>
                    <a:pt x="41624" y="941"/>
                    <a:pt x="41505" y="893"/>
                  </a:cubicBezTo>
                  <a:lnTo>
                    <a:pt x="40077" y="72"/>
                  </a:lnTo>
                  <a:cubicBezTo>
                    <a:pt x="39934" y="0"/>
                    <a:pt x="39767" y="0"/>
                    <a:pt x="39624" y="72"/>
                  </a:cubicBezTo>
                  <a:lnTo>
                    <a:pt x="37862" y="1096"/>
                  </a:lnTo>
                  <a:cubicBezTo>
                    <a:pt x="37743" y="1131"/>
                    <a:pt x="37743" y="1298"/>
                    <a:pt x="37862" y="1346"/>
                  </a:cubicBezTo>
                  <a:lnTo>
                    <a:pt x="39291" y="2167"/>
                  </a:lnTo>
                  <a:cubicBezTo>
                    <a:pt x="39434" y="2239"/>
                    <a:pt x="39600" y="2239"/>
                    <a:pt x="39731" y="2167"/>
                  </a:cubicBezTo>
                  <a:close/>
                  <a:moveTo>
                    <a:pt x="9513" y="22610"/>
                  </a:moveTo>
                  <a:cubicBezTo>
                    <a:pt x="9632" y="22575"/>
                    <a:pt x="9632" y="22396"/>
                    <a:pt x="9513" y="22360"/>
                  </a:cubicBezTo>
                  <a:lnTo>
                    <a:pt x="7620" y="21265"/>
                  </a:lnTo>
                  <a:cubicBezTo>
                    <a:pt x="7477" y="21193"/>
                    <a:pt x="7311" y="21193"/>
                    <a:pt x="7168" y="21265"/>
                  </a:cubicBezTo>
                  <a:lnTo>
                    <a:pt x="5275" y="22360"/>
                  </a:lnTo>
                  <a:cubicBezTo>
                    <a:pt x="5155" y="22396"/>
                    <a:pt x="5155" y="22563"/>
                    <a:pt x="5275" y="22610"/>
                  </a:cubicBezTo>
                  <a:lnTo>
                    <a:pt x="7168" y="23706"/>
                  </a:lnTo>
                  <a:cubicBezTo>
                    <a:pt x="7311" y="23777"/>
                    <a:pt x="7477" y="23777"/>
                    <a:pt x="7620" y="23706"/>
                  </a:cubicBezTo>
                  <a:close/>
                  <a:moveTo>
                    <a:pt x="14776" y="19574"/>
                  </a:moveTo>
                  <a:cubicBezTo>
                    <a:pt x="14895" y="19527"/>
                    <a:pt x="14895" y="19360"/>
                    <a:pt x="14776" y="19312"/>
                  </a:cubicBezTo>
                  <a:lnTo>
                    <a:pt x="12883" y="18217"/>
                  </a:lnTo>
                  <a:cubicBezTo>
                    <a:pt x="12740" y="18145"/>
                    <a:pt x="12573" y="18145"/>
                    <a:pt x="12430" y="18217"/>
                  </a:cubicBezTo>
                  <a:lnTo>
                    <a:pt x="10537" y="19312"/>
                  </a:lnTo>
                  <a:cubicBezTo>
                    <a:pt x="10406" y="19360"/>
                    <a:pt x="10406" y="19527"/>
                    <a:pt x="10537" y="19574"/>
                  </a:cubicBezTo>
                  <a:lnTo>
                    <a:pt x="12430" y="20670"/>
                  </a:lnTo>
                  <a:cubicBezTo>
                    <a:pt x="12573" y="20741"/>
                    <a:pt x="12740" y="20741"/>
                    <a:pt x="12883" y="20670"/>
                  </a:cubicBezTo>
                  <a:close/>
                  <a:moveTo>
                    <a:pt x="12144" y="21098"/>
                  </a:moveTo>
                  <a:cubicBezTo>
                    <a:pt x="12264" y="21051"/>
                    <a:pt x="12264" y="20872"/>
                    <a:pt x="12144" y="20836"/>
                  </a:cubicBezTo>
                  <a:lnTo>
                    <a:pt x="10251" y="19741"/>
                  </a:lnTo>
                  <a:cubicBezTo>
                    <a:pt x="10108" y="19669"/>
                    <a:pt x="9942" y="19669"/>
                    <a:pt x="9799" y="19741"/>
                  </a:cubicBezTo>
                  <a:lnTo>
                    <a:pt x="7906" y="20848"/>
                  </a:lnTo>
                  <a:cubicBezTo>
                    <a:pt x="7787" y="20884"/>
                    <a:pt x="7787" y="21062"/>
                    <a:pt x="7906" y="21098"/>
                  </a:cubicBezTo>
                  <a:lnTo>
                    <a:pt x="9799" y="22182"/>
                  </a:lnTo>
                  <a:cubicBezTo>
                    <a:pt x="9942" y="22253"/>
                    <a:pt x="10108" y="22253"/>
                    <a:pt x="10251" y="22182"/>
                  </a:cubicBezTo>
                  <a:close/>
                  <a:moveTo>
                    <a:pt x="17407" y="18050"/>
                  </a:moveTo>
                  <a:cubicBezTo>
                    <a:pt x="17526" y="18014"/>
                    <a:pt x="17526" y="17836"/>
                    <a:pt x="17407" y="17800"/>
                  </a:cubicBezTo>
                  <a:lnTo>
                    <a:pt x="15514" y="16705"/>
                  </a:lnTo>
                  <a:cubicBezTo>
                    <a:pt x="15371" y="16633"/>
                    <a:pt x="15204" y="16633"/>
                    <a:pt x="15061" y="16705"/>
                  </a:cubicBezTo>
                  <a:lnTo>
                    <a:pt x="13168" y="17800"/>
                  </a:lnTo>
                  <a:cubicBezTo>
                    <a:pt x="13049" y="17836"/>
                    <a:pt x="13049" y="18014"/>
                    <a:pt x="13168" y="18050"/>
                  </a:cubicBezTo>
                  <a:lnTo>
                    <a:pt x="15061" y="19146"/>
                  </a:lnTo>
                  <a:cubicBezTo>
                    <a:pt x="15204" y="19217"/>
                    <a:pt x="15371" y="19217"/>
                    <a:pt x="15514" y="19146"/>
                  </a:cubicBezTo>
                  <a:close/>
                  <a:moveTo>
                    <a:pt x="20038" y="16538"/>
                  </a:moveTo>
                  <a:cubicBezTo>
                    <a:pt x="20157" y="16490"/>
                    <a:pt x="20157" y="16324"/>
                    <a:pt x="20038" y="16276"/>
                  </a:cubicBezTo>
                  <a:lnTo>
                    <a:pt x="18145" y="15193"/>
                  </a:lnTo>
                  <a:cubicBezTo>
                    <a:pt x="18002" y="15109"/>
                    <a:pt x="17836" y="15109"/>
                    <a:pt x="17693" y="15193"/>
                  </a:cubicBezTo>
                  <a:lnTo>
                    <a:pt x="15800" y="16276"/>
                  </a:lnTo>
                  <a:cubicBezTo>
                    <a:pt x="15669" y="16324"/>
                    <a:pt x="15669" y="16490"/>
                    <a:pt x="15800" y="16538"/>
                  </a:cubicBezTo>
                  <a:lnTo>
                    <a:pt x="17693" y="17633"/>
                  </a:lnTo>
                  <a:cubicBezTo>
                    <a:pt x="17836" y="17705"/>
                    <a:pt x="17990" y="17705"/>
                    <a:pt x="18133" y="17633"/>
                  </a:cubicBezTo>
                  <a:close/>
                  <a:moveTo>
                    <a:pt x="22670" y="15014"/>
                  </a:moveTo>
                  <a:cubicBezTo>
                    <a:pt x="22789" y="14966"/>
                    <a:pt x="22789" y="14800"/>
                    <a:pt x="22670" y="14764"/>
                  </a:cubicBezTo>
                  <a:lnTo>
                    <a:pt x="20776" y="13669"/>
                  </a:lnTo>
                  <a:cubicBezTo>
                    <a:pt x="20634" y="13585"/>
                    <a:pt x="20467" y="13585"/>
                    <a:pt x="20324" y="13669"/>
                  </a:cubicBezTo>
                  <a:lnTo>
                    <a:pt x="18431" y="14764"/>
                  </a:lnTo>
                  <a:cubicBezTo>
                    <a:pt x="18312" y="14800"/>
                    <a:pt x="18312" y="14966"/>
                    <a:pt x="18431" y="15014"/>
                  </a:cubicBezTo>
                  <a:lnTo>
                    <a:pt x="20324" y="16109"/>
                  </a:lnTo>
                  <a:cubicBezTo>
                    <a:pt x="20467" y="16181"/>
                    <a:pt x="20634" y="16181"/>
                    <a:pt x="20776" y="16109"/>
                  </a:cubicBezTo>
                  <a:close/>
                  <a:moveTo>
                    <a:pt x="25301" y="13502"/>
                  </a:moveTo>
                  <a:cubicBezTo>
                    <a:pt x="25420" y="13454"/>
                    <a:pt x="25420" y="13288"/>
                    <a:pt x="25301" y="13240"/>
                  </a:cubicBezTo>
                  <a:lnTo>
                    <a:pt x="23408" y="12145"/>
                  </a:lnTo>
                  <a:cubicBezTo>
                    <a:pt x="23265" y="12073"/>
                    <a:pt x="23098" y="12073"/>
                    <a:pt x="22955" y="12145"/>
                  </a:cubicBezTo>
                  <a:lnTo>
                    <a:pt x="21062" y="13240"/>
                  </a:lnTo>
                  <a:cubicBezTo>
                    <a:pt x="20943" y="13276"/>
                    <a:pt x="20943" y="13454"/>
                    <a:pt x="21062" y="13502"/>
                  </a:cubicBezTo>
                  <a:lnTo>
                    <a:pt x="22955" y="14597"/>
                  </a:lnTo>
                  <a:cubicBezTo>
                    <a:pt x="23098" y="14669"/>
                    <a:pt x="23265" y="14669"/>
                    <a:pt x="23408" y="14597"/>
                  </a:cubicBezTo>
                  <a:close/>
                  <a:moveTo>
                    <a:pt x="27932" y="11978"/>
                  </a:moveTo>
                  <a:cubicBezTo>
                    <a:pt x="28051" y="11930"/>
                    <a:pt x="28051" y="11764"/>
                    <a:pt x="27932" y="11716"/>
                  </a:cubicBezTo>
                  <a:lnTo>
                    <a:pt x="26039" y="10621"/>
                  </a:lnTo>
                  <a:cubicBezTo>
                    <a:pt x="25896" y="10549"/>
                    <a:pt x="25729" y="10549"/>
                    <a:pt x="25587" y="10621"/>
                  </a:cubicBezTo>
                  <a:lnTo>
                    <a:pt x="23694" y="11716"/>
                  </a:lnTo>
                  <a:cubicBezTo>
                    <a:pt x="23574" y="11764"/>
                    <a:pt x="23574" y="11930"/>
                    <a:pt x="23694" y="11978"/>
                  </a:cubicBezTo>
                  <a:lnTo>
                    <a:pt x="25587" y="13073"/>
                  </a:lnTo>
                  <a:cubicBezTo>
                    <a:pt x="25729" y="13145"/>
                    <a:pt x="25896" y="13145"/>
                    <a:pt x="26039" y="13073"/>
                  </a:cubicBezTo>
                  <a:close/>
                  <a:moveTo>
                    <a:pt x="30563" y="10454"/>
                  </a:moveTo>
                  <a:cubicBezTo>
                    <a:pt x="30682" y="10418"/>
                    <a:pt x="30682" y="10240"/>
                    <a:pt x="30563" y="10204"/>
                  </a:cubicBezTo>
                  <a:lnTo>
                    <a:pt x="28670" y="9109"/>
                  </a:lnTo>
                  <a:cubicBezTo>
                    <a:pt x="28527" y="9037"/>
                    <a:pt x="28361" y="9037"/>
                    <a:pt x="28218" y="9109"/>
                  </a:cubicBezTo>
                  <a:lnTo>
                    <a:pt x="26325" y="10204"/>
                  </a:lnTo>
                  <a:cubicBezTo>
                    <a:pt x="26206" y="10240"/>
                    <a:pt x="26206" y="10418"/>
                    <a:pt x="26325" y="10454"/>
                  </a:cubicBezTo>
                  <a:lnTo>
                    <a:pt x="28218" y="11549"/>
                  </a:lnTo>
                  <a:cubicBezTo>
                    <a:pt x="28361" y="11621"/>
                    <a:pt x="28527" y="11621"/>
                    <a:pt x="28670" y="11549"/>
                  </a:cubicBezTo>
                  <a:close/>
                  <a:moveTo>
                    <a:pt x="33195" y="8942"/>
                  </a:moveTo>
                  <a:cubicBezTo>
                    <a:pt x="33326" y="8894"/>
                    <a:pt x="33326" y="8716"/>
                    <a:pt x="33195" y="8680"/>
                  </a:cubicBezTo>
                  <a:lnTo>
                    <a:pt x="31302" y="7585"/>
                  </a:lnTo>
                  <a:cubicBezTo>
                    <a:pt x="31159" y="7513"/>
                    <a:pt x="30992" y="7513"/>
                    <a:pt x="30849" y="7585"/>
                  </a:cubicBezTo>
                  <a:lnTo>
                    <a:pt x="28956" y="8680"/>
                  </a:lnTo>
                  <a:cubicBezTo>
                    <a:pt x="28837" y="8728"/>
                    <a:pt x="28837" y="8894"/>
                    <a:pt x="28956" y="8942"/>
                  </a:cubicBezTo>
                  <a:lnTo>
                    <a:pt x="30849" y="10037"/>
                  </a:lnTo>
                  <a:cubicBezTo>
                    <a:pt x="30992" y="10097"/>
                    <a:pt x="31159" y="10097"/>
                    <a:pt x="31302" y="10037"/>
                  </a:cubicBezTo>
                  <a:close/>
                  <a:moveTo>
                    <a:pt x="35826" y="7418"/>
                  </a:moveTo>
                  <a:cubicBezTo>
                    <a:pt x="35945" y="7370"/>
                    <a:pt x="35945" y="7204"/>
                    <a:pt x="35826" y="7156"/>
                  </a:cubicBezTo>
                  <a:lnTo>
                    <a:pt x="33933" y="6061"/>
                  </a:lnTo>
                  <a:cubicBezTo>
                    <a:pt x="33790" y="5989"/>
                    <a:pt x="33623" y="5989"/>
                    <a:pt x="33480" y="6061"/>
                  </a:cubicBezTo>
                  <a:lnTo>
                    <a:pt x="31587" y="7156"/>
                  </a:lnTo>
                  <a:cubicBezTo>
                    <a:pt x="31468" y="7204"/>
                    <a:pt x="31468" y="7370"/>
                    <a:pt x="31587" y="7418"/>
                  </a:cubicBezTo>
                  <a:lnTo>
                    <a:pt x="33480" y="8513"/>
                  </a:lnTo>
                  <a:cubicBezTo>
                    <a:pt x="33623" y="8585"/>
                    <a:pt x="33790" y="8585"/>
                    <a:pt x="33933" y="8513"/>
                  </a:cubicBezTo>
                  <a:close/>
                  <a:moveTo>
                    <a:pt x="38457" y="5894"/>
                  </a:moveTo>
                  <a:cubicBezTo>
                    <a:pt x="38576" y="5858"/>
                    <a:pt x="38576" y="5680"/>
                    <a:pt x="38457" y="5644"/>
                  </a:cubicBezTo>
                  <a:lnTo>
                    <a:pt x="36564" y="4549"/>
                  </a:lnTo>
                  <a:cubicBezTo>
                    <a:pt x="36421" y="4477"/>
                    <a:pt x="36255" y="4477"/>
                    <a:pt x="36112" y="4549"/>
                  </a:cubicBezTo>
                  <a:lnTo>
                    <a:pt x="34219" y="5644"/>
                  </a:lnTo>
                  <a:cubicBezTo>
                    <a:pt x="34100" y="5680"/>
                    <a:pt x="34100" y="5858"/>
                    <a:pt x="34219" y="5894"/>
                  </a:cubicBezTo>
                  <a:lnTo>
                    <a:pt x="36124" y="7001"/>
                  </a:lnTo>
                  <a:cubicBezTo>
                    <a:pt x="36255" y="7073"/>
                    <a:pt x="36421" y="7073"/>
                    <a:pt x="36564" y="7001"/>
                  </a:cubicBezTo>
                  <a:close/>
                  <a:moveTo>
                    <a:pt x="13418" y="23360"/>
                  </a:moveTo>
                  <a:cubicBezTo>
                    <a:pt x="13537" y="23313"/>
                    <a:pt x="13537" y="23146"/>
                    <a:pt x="13418" y="23098"/>
                  </a:cubicBezTo>
                  <a:lnTo>
                    <a:pt x="11513" y="22003"/>
                  </a:lnTo>
                  <a:cubicBezTo>
                    <a:pt x="11371" y="21932"/>
                    <a:pt x="11204" y="21932"/>
                    <a:pt x="11073" y="22003"/>
                  </a:cubicBezTo>
                  <a:lnTo>
                    <a:pt x="9168" y="23098"/>
                  </a:lnTo>
                  <a:cubicBezTo>
                    <a:pt x="9049" y="23146"/>
                    <a:pt x="9049" y="23313"/>
                    <a:pt x="9168" y="23360"/>
                  </a:cubicBezTo>
                  <a:lnTo>
                    <a:pt x="11073" y="24456"/>
                  </a:lnTo>
                  <a:cubicBezTo>
                    <a:pt x="11204" y="24527"/>
                    <a:pt x="11371" y="24527"/>
                    <a:pt x="11513" y="24456"/>
                  </a:cubicBezTo>
                  <a:close/>
                  <a:moveTo>
                    <a:pt x="16050" y="21836"/>
                  </a:moveTo>
                  <a:cubicBezTo>
                    <a:pt x="16169" y="21801"/>
                    <a:pt x="16169" y="21622"/>
                    <a:pt x="16050" y="21586"/>
                  </a:cubicBezTo>
                  <a:lnTo>
                    <a:pt x="14145" y="20491"/>
                  </a:lnTo>
                  <a:cubicBezTo>
                    <a:pt x="14002" y="20420"/>
                    <a:pt x="13847" y="20420"/>
                    <a:pt x="13704" y="20491"/>
                  </a:cubicBezTo>
                  <a:lnTo>
                    <a:pt x="11799" y="21586"/>
                  </a:lnTo>
                  <a:cubicBezTo>
                    <a:pt x="11680" y="21634"/>
                    <a:pt x="11680" y="21801"/>
                    <a:pt x="11799" y="21848"/>
                  </a:cubicBezTo>
                  <a:lnTo>
                    <a:pt x="13692" y="22944"/>
                  </a:lnTo>
                  <a:cubicBezTo>
                    <a:pt x="13835" y="23015"/>
                    <a:pt x="14002" y="23015"/>
                    <a:pt x="14145" y="22944"/>
                  </a:cubicBezTo>
                  <a:close/>
                  <a:moveTo>
                    <a:pt x="18681" y="20324"/>
                  </a:moveTo>
                  <a:cubicBezTo>
                    <a:pt x="18800" y="20277"/>
                    <a:pt x="18800" y="20110"/>
                    <a:pt x="18681" y="20062"/>
                  </a:cubicBezTo>
                  <a:lnTo>
                    <a:pt x="16776" y="18967"/>
                  </a:lnTo>
                  <a:cubicBezTo>
                    <a:pt x="16633" y="18896"/>
                    <a:pt x="16478" y="18896"/>
                    <a:pt x="16335" y="18967"/>
                  </a:cubicBezTo>
                  <a:lnTo>
                    <a:pt x="14430" y="20062"/>
                  </a:lnTo>
                  <a:cubicBezTo>
                    <a:pt x="14311" y="20110"/>
                    <a:pt x="14311" y="20277"/>
                    <a:pt x="14430" y="20324"/>
                  </a:cubicBezTo>
                  <a:lnTo>
                    <a:pt x="16335" y="21420"/>
                  </a:lnTo>
                  <a:cubicBezTo>
                    <a:pt x="16478" y="21491"/>
                    <a:pt x="16633" y="21491"/>
                    <a:pt x="16776" y="21420"/>
                  </a:cubicBezTo>
                  <a:close/>
                  <a:moveTo>
                    <a:pt x="21300" y="18800"/>
                  </a:moveTo>
                  <a:cubicBezTo>
                    <a:pt x="21419" y="18765"/>
                    <a:pt x="21419" y="18586"/>
                    <a:pt x="21300" y="18550"/>
                  </a:cubicBezTo>
                  <a:lnTo>
                    <a:pt x="19407" y="17455"/>
                  </a:lnTo>
                  <a:cubicBezTo>
                    <a:pt x="19264" y="17372"/>
                    <a:pt x="19098" y="17372"/>
                    <a:pt x="18955" y="17455"/>
                  </a:cubicBezTo>
                  <a:lnTo>
                    <a:pt x="17062" y="18550"/>
                  </a:lnTo>
                  <a:cubicBezTo>
                    <a:pt x="16943" y="18586"/>
                    <a:pt x="16943" y="18753"/>
                    <a:pt x="17062" y="18800"/>
                  </a:cubicBezTo>
                  <a:lnTo>
                    <a:pt x="18955" y="19896"/>
                  </a:lnTo>
                  <a:cubicBezTo>
                    <a:pt x="19098" y="19967"/>
                    <a:pt x="19264" y="19967"/>
                    <a:pt x="19407" y="19896"/>
                  </a:cubicBezTo>
                  <a:close/>
                  <a:moveTo>
                    <a:pt x="23932" y="17288"/>
                  </a:moveTo>
                  <a:cubicBezTo>
                    <a:pt x="24051" y="17241"/>
                    <a:pt x="24051" y="17074"/>
                    <a:pt x="23932" y="17026"/>
                  </a:cubicBezTo>
                  <a:lnTo>
                    <a:pt x="22039" y="15931"/>
                  </a:lnTo>
                  <a:cubicBezTo>
                    <a:pt x="21896" y="15859"/>
                    <a:pt x="21729" y="15859"/>
                    <a:pt x="21586" y="15931"/>
                  </a:cubicBezTo>
                  <a:lnTo>
                    <a:pt x="19693" y="17026"/>
                  </a:lnTo>
                  <a:cubicBezTo>
                    <a:pt x="19574" y="17062"/>
                    <a:pt x="19574" y="17241"/>
                    <a:pt x="19693" y="17288"/>
                  </a:cubicBezTo>
                  <a:lnTo>
                    <a:pt x="21598" y="18372"/>
                  </a:lnTo>
                  <a:cubicBezTo>
                    <a:pt x="21741" y="18443"/>
                    <a:pt x="21908" y="18443"/>
                    <a:pt x="22050" y="18372"/>
                  </a:cubicBezTo>
                  <a:close/>
                  <a:moveTo>
                    <a:pt x="26563" y="15764"/>
                  </a:moveTo>
                  <a:cubicBezTo>
                    <a:pt x="26682" y="15717"/>
                    <a:pt x="26682" y="15550"/>
                    <a:pt x="26563" y="15502"/>
                  </a:cubicBezTo>
                  <a:lnTo>
                    <a:pt x="24670" y="14407"/>
                  </a:lnTo>
                  <a:cubicBezTo>
                    <a:pt x="24527" y="14335"/>
                    <a:pt x="24360" y="14335"/>
                    <a:pt x="24217" y="14407"/>
                  </a:cubicBezTo>
                  <a:lnTo>
                    <a:pt x="22324" y="15502"/>
                  </a:lnTo>
                  <a:cubicBezTo>
                    <a:pt x="22205" y="15550"/>
                    <a:pt x="22205" y="15717"/>
                    <a:pt x="22324" y="15764"/>
                  </a:cubicBezTo>
                  <a:lnTo>
                    <a:pt x="24217" y="16860"/>
                  </a:lnTo>
                  <a:cubicBezTo>
                    <a:pt x="24360" y="16931"/>
                    <a:pt x="24527" y="16931"/>
                    <a:pt x="24670" y="16860"/>
                  </a:cubicBezTo>
                  <a:close/>
                  <a:moveTo>
                    <a:pt x="29194" y="14240"/>
                  </a:moveTo>
                  <a:cubicBezTo>
                    <a:pt x="29313" y="14204"/>
                    <a:pt x="29313" y="14026"/>
                    <a:pt x="29194" y="13990"/>
                  </a:cubicBezTo>
                  <a:lnTo>
                    <a:pt x="27301" y="12895"/>
                  </a:lnTo>
                  <a:cubicBezTo>
                    <a:pt x="27158" y="12823"/>
                    <a:pt x="26992" y="12823"/>
                    <a:pt x="26849" y="12895"/>
                  </a:cubicBezTo>
                  <a:lnTo>
                    <a:pt x="24956" y="13990"/>
                  </a:lnTo>
                  <a:cubicBezTo>
                    <a:pt x="24837" y="14026"/>
                    <a:pt x="24837" y="14204"/>
                    <a:pt x="24956" y="14240"/>
                  </a:cubicBezTo>
                  <a:lnTo>
                    <a:pt x="26849" y="15336"/>
                  </a:lnTo>
                  <a:cubicBezTo>
                    <a:pt x="26992" y="15407"/>
                    <a:pt x="27158" y="15407"/>
                    <a:pt x="27301" y="15336"/>
                  </a:cubicBezTo>
                  <a:close/>
                  <a:moveTo>
                    <a:pt x="31825" y="12728"/>
                  </a:moveTo>
                  <a:cubicBezTo>
                    <a:pt x="31956" y="12680"/>
                    <a:pt x="31956" y="12502"/>
                    <a:pt x="31825" y="12466"/>
                  </a:cubicBezTo>
                  <a:lnTo>
                    <a:pt x="29932" y="11371"/>
                  </a:lnTo>
                  <a:cubicBezTo>
                    <a:pt x="29790" y="11299"/>
                    <a:pt x="29623" y="11299"/>
                    <a:pt x="29492" y="11371"/>
                  </a:cubicBezTo>
                  <a:lnTo>
                    <a:pt x="27587" y="12466"/>
                  </a:lnTo>
                  <a:cubicBezTo>
                    <a:pt x="27468" y="12514"/>
                    <a:pt x="27468" y="12680"/>
                    <a:pt x="27587" y="12728"/>
                  </a:cubicBezTo>
                  <a:lnTo>
                    <a:pt x="29492" y="13823"/>
                  </a:lnTo>
                  <a:cubicBezTo>
                    <a:pt x="29623" y="13895"/>
                    <a:pt x="29790" y="13895"/>
                    <a:pt x="29932" y="13823"/>
                  </a:cubicBezTo>
                  <a:close/>
                  <a:moveTo>
                    <a:pt x="34457" y="11204"/>
                  </a:moveTo>
                  <a:cubicBezTo>
                    <a:pt x="34576" y="11156"/>
                    <a:pt x="34576" y="10990"/>
                    <a:pt x="34457" y="10942"/>
                  </a:cubicBezTo>
                  <a:lnTo>
                    <a:pt x="32564" y="9847"/>
                  </a:lnTo>
                  <a:cubicBezTo>
                    <a:pt x="32421" y="9775"/>
                    <a:pt x="32254" y="9775"/>
                    <a:pt x="32111" y="9847"/>
                  </a:cubicBezTo>
                  <a:lnTo>
                    <a:pt x="30218" y="10942"/>
                  </a:lnTo>
                  <a:cubicBezTo>
                    <a:pt x="30099" y="10990"/>
                    <a:pt x="30099" y="11168"/>
                    <a:pt x="30218" y="11204"/>
                  </a:cubicBezTo>
                  <a:lnTo>
                    <a:pt x="32111" y="12299"/>
                  </a:lnTo>
                  <a:cubicBezTo>
                    <a:pt x="32254" y="12371"/>
                    <a:pt x="32421" y="12371"/>
                    <a:pt x="32564" y="12299"/>
                  </a:cubicBezTo>
                  <a:close/>
                  <a:moveTo>
                    <a:pt x="37088" y="9680"/>
                  </a:moveTo>
                  <a:cubicBezTo>
                    <a:pt x="37207" y="9632"/>
                    <a:pt x="37207" y="9466"/>
                    <a:pt x="37088" y="9418"/>
                  </a:cubicBezTo>
                  <a:lnTo>
                    <a:pt x="35195" y="8347"/>
                  </a:lnTo>
                  <a:cubicBezTo>
                    <a:pt x="35052" y="8263"/>
                    <a:pt x="34885" y="8263"/>
                    <a:pt x="34743" y="8347"/>
                  </a:cubicBezTo>
                  <a:lnTo>
                    <a:pt x="32849" y="9430"/>
                  </a:lnTo>
                  <a:cubicBezTo>
                    <a:pt x="32730" y="9478"/>
                    <a:pt x="32730" y="9644"/>
                    <a:pt x="32849" y="9692"/>
                  </a:cubicBezTo>
                  <a:lnTo>
                    <a:pt x="34743" y="10787"/>
                  </a:lnTo>
                  <a:cubicBezTo>
                    <a:pt x="34885" y="10859"/>
                    <a:pt x="35052" y="10859"/>
                    <a:pt x="35195" y="10787"/>
                  </a:cubicBezTo>
                  <a:close/>
                  <a:moveTo>
                    <a:pt x="39719" y="8156"/>
                  </a:moveTo>
                  <a:cubicBezTo>
                    <a:pt x="39838" y="8120"/>
                    <a:pt x="39838" y="7942"/>
                    <a:pt x="39719" y="7906"/>
                  </a:cubicBezTo>
                  <a:lnTo>
                    <a:pt x="37826" y="6811"/>
                  </a:lnTo>
                  <a:cubicBezTo>
                    <a:pt x="37683" y="6739"/>
                    <a:pt x="37517" y="6739"/>
                    <a:pt x="37374" y="6811"/>
                  </a:cubicBezTo>
                  <a:lnTo>
                    <a:pt x="35481" y="7906"/>
                  </a:lnTo>
                  <a:cubicBezTo>
                    <a:pt x="35362" y="7954"/>
                    <a:pt x="35362" y="8120"/>
                    <a:pt x="35481" y="8168"/>
                  </a:cubicBezTo>
                  <a:lnTo>
                    <a:pt x="37374" y="9263"/>
                  </a:lnTo>
                  <a:cubicBezTo>
                    <a:pt x="37517" y="9335"/>
                    <a:pt x="37683" y="9335"/>
                    <a:pt x="37826" y="9263"/>
                  </a:cubicBezTo>
                  <a:close/>
                  <a:moveTo>
                    <a:pt x="42351" y="6644"/>
                  </a:moveTo>
                  <a:cubicBezTo>
                    <a:pt x="42482" y="6596"/>
                    <a:pt x="42482" y="6430"/>
                    <a:pt x="42351" y="6382"/>
                  </a:cubicBezTo>
                  <a:lnTo>
                    <a:pt x="40458" y="5287"/>
                  </a:lnTo>
                  <a:cubicBezTo>
                    <a:pt x="40315" y="5215"/>
                    <a:pt x="40148" y="5215"/>
                    <a:pt x="40017" y="5287"/>
                  </a:cubicBezTo>
                  <a:lnTo>
                    <a:pt x="38124" y="6394"/>
                  </a:lnTo>
                  <a:cubicBezTo>
                    <a:pt x="37993" y="6430"/>
                    <a:pt x="37993" y="6608"/>
                    <a:pt x="38124" y="6644"/>
                  </a:cubicBezTo>
                  <a:lnTo>
                    <a:pt x="40017" y="7751"/>
                  </a:lnTo>
                  <a:cubicBezTo>
                    <a:pt x="40148" y="7823"/>
                    <a:pt x="40315" y="7823"/>
                    <a:pt x="40458" y="7751"/>
                  </a:cubicBezTo>
                  <a:close/>
                  <a:moveTo>
                    <a:pt x="16657" y="24587"/>
                  </a:moveTo>
                  <a:cubicBezTo>
                    <a:pt x="16776" y="24551"/>
                    <a:pt x="16776" y="24372"/>
                    <a:pt x="16657" y="24337"/>
                  </a:cubicBezTo>
                  <a:lnTo>
                    <a:pt x="14752" y="23241"/>
                  </a:lnTo>
                  <a:cubicBezTo>
                    <a:pt x="14609" y="23170"/>
                    <a:pt x="14442" y="23170"/>
                    <a:pt x="14311" y="23241"/>
                  </a:cubicBezTo>
                  <a:lnTo>
                    <a:pt x="12406" y="24337"/>
                  </a:lnTo>
                  <a:cubicBezTo>
                    <a:pt x="12287" y="24372"/>
                    <a:pt x="12287" y="24551"/>
                    <a:pt x="12406" y="24587"/>
                  </a:cubicBezTo>
                  <a:lnTo>
                    <a:pt x="14311" y="25682"/>
                  </a:lnTo>
                  <a:cubicBezTo>
                    <a:pt x="14442" y="25754"/>
                    <a:pt x="14609" y="25754"/>
                    <a:pt x="14752" y="25682"/>
                  </a:cubicBezTo>
                  <a:close/>
                  <a:moveTo>
                    <a:pt x="19288" y="23075"/>
                  </a:moveTo>
                  <a:cubicBezTo>
                    <a:pt x="19407" y="23027"/>
                    <a:pt x="19407" y="22860"/>
                    <a:pt x="19288" y="22813"/>
                  </a:cubicBezTo>
                  <a:lnTo>
                    <a:pt x="17383" y="21717"/>
                  </a:lnTo>
                  <a:cubicBezTo>
                    <a:pt x="17240" y="21658"/>
                    <a:pt x="17086" y="21658"/>
                    <a:pt x="16943" y="21717"/>
                  </a:cubicBezTo>
                  <a:lnTo>
                    <a:pt x="15050" y="22813"/>
                  </a:lnTo>
                  <a:cubicBezTo>
                    <a:pt x="14931" y="22860"/>
                    <a:pt x="14931" y="23027"/>
                    <a:pt x="15050" y="23075"/>
                  </a:cubicBezTo>
                  <a:lnTo>
                    <a:pt x="16943" y="24170"/>
                  </a:lnTo>
                  <a:cubicBezTo>
                    <a:pt x="17086" y="24230"/>
                    <a:pt x="17252" y="24230"/>
                    <a:pt x="17395" y="24170"/>
                  </a:cubicBezTo>
                  <a:close/>
                  <a:moveTo>
                    <a:pt x="21919" y="21551"/>
                  </a:moveTo>
                  <a:cubicBezTo>
                    <a:pt x="22039" y="21515"/>
                    <a:pt x="22039" y="21336"/>
                    <a:pt x="21919" y="21301"/>
                  </a:cubicBezTo>
                  <a:lnTo>
                    <a:pt x="20014" y="20205"/>
                  </a:lnTo>
                  <a:cubicBezTo>
                    <a:pt x="19872" y="20134"/>
                    <a:pt x="19717" y="20134"/>
                    <a:pt x="19574" y="20205"/>
                  </a:cubicBezTo>
                  <a:lnTo>
                    <a:pt x="17681" y="21289"/>
                  </a:lnTo>
                  <a:cubicBezTo>
                    <a:pt x="17550" y="21336"/>
                    <a:pt x="17550" y="21503"/>
                    <a:pt x="17681" y="21551"/>
                  </a:cubicBezTo>
                  <a:lnTo>
                    <a:pt x="19574" y="22646"/>
                  </a:lnTo>
                  <a:cubicBezTo>
                    <a:pt x="19717" y="22706"/>
                    <a:pt x="19872" y="22706"/>
                    <a:pt x="20014" y="22646"/>
                  </a:cubicBezTo>
                  <a:close/>
                  <a:moveTo>
                    <a:pt x="24551" y="20039"/>
                  </a:moveTo>
                  <a:cubicBezTo>
                    <a:pt x="24670" y="19991"/>
                    <a:pt x="24670" y="19824"/>
                    <a:pt x="24551" y="19777"/>
                  </a:cubicBezTo>
                  <a:lnTo>
                    <a:pt x="22646" y="18681"/>
                  </a:lnTo>
                  <a:cubicBezTo>
                    <a:pt x="22503" y="18610"/>
                    <a:pt x="22348" y="18610"/>
                    <a:pt x="22205" y="18681"/>
                  </a:cubicBezTo>
                  <a:lnTo>
                    <a:pt x="20300" y="19777"/>
                  </a:lnTo>
                  <a:cubicBezTo>
                    <a:pt x="20181" y="19824"/>
                    <a:pt x="20181" y="19991"/>
                    <a:pt x="20300" y="20039"/>
                  </a:cubicBezTo>
                  <a:lnTo>
                    <a:pt x="22205" y="21134"/>
                  </a:lnTo>
                  <a:cubicBezTo>
                    <a:pt x="22348" y="21205"/>
                    <a:pt x="22503" y="21205"/>
                    <a:pt x="22646" y="21134"/>
                  </a:cubicBezTo>
                  <a:close/>
                  <a:moveTo>
                    <a:pt x="27182" y="18515"/>
                  </a:moveTo>
                  <a:cubicBezTo>
                    <a:pt x="27301" y="18467"/>
                    <a:pt x="27301" y="18300"/>
                    <a:pt x="27182" y="18253"/>
                  </a:cubicBezTo>
                  <a:lnTo>
                    <a:pt x="25277" y="17169"/>
                  </a:lnTo>
                  <a:cubicBezTo>
                    <a:pt x="25134" y="17098"/>
                    <a:pt x="24979" y="17098"/>
                    <a:pt x="24837" y="17169"/>
                  </a:cubicBezTo>
                  <a:lnTo>
                    <a:pt x="22943" y="18253"/>
                  </a:lnTo>
                  <a:cubicBezTo>
                    <a:pt x="22812" y="18300"/>
                    <a:pt x="22812" y="18467"/>
                    <a:pt x="22943" y="18515"/>
                  </a:cubicBezTo>
                  <a:lnTo>
                    <a:pt x="24837" y="19610"/>
                  </a:lnTo>
                  <a:cubicBezTo>
                    <a:pt x="24979" y="19681"/>
                    <a:pt x="25134" y="19681"/>
                    <a:pt x="25277" y="19610"/>
                  </a:cubicBezTo>
                  <a:close/>
                  <a:moveTo>
                    <a:pt x="29813" y="16991"/>
                  </a:moveTo>
                  <a:cubicBezTo>
                    <a:pt x="29932" y="16955"/>
                    <a:pt x="29932" y="16788"/>
                    <a:pt x="29813" y="16741"/>
                  </a:cubicBezTo>
                  <a:lnTo>
                    <a:pt x="27908" y="15645"/>
                  </a:lnTo>
                  <a:cubicBezTo>
                    <a:pt x="27765" y="15574"/>
                    <a:pt x="27611" y="15574"/>
                    <a:pt x="27468" y="15645"/>
                  </a:cubicBezTo>
                  <a:lnTo>
                    <a:pt x="25575" y="16741"/>
                  </a:lnTo>
                  <a:cubicBezTo>
                    <a:pt x="25444" y="16788"/>
                    <a:pt x="25444" y="16955"/>
                    <a:pt x="25575" y="16991"/>
                  </a:cubicBezTo>
                  <a:lnTo>
                    <a:pt x="27468" y="18086"/>
                  </a:lnTo>
                  <a:cubicBezTo>
                    <a:pt x="27611" y="18157"/>
                    <a:pt x="27765" y="18157"/>
                    <a:pt x="27908" y="18086"/>
                  </a:cubicBezTo>
                  <a:close/>
                  <a:moveTo>
                    <a:pt x="32445" y="15478"/>
                  </a:moveTo>
                  <a:cubicBezTo>
                    <a:pt x="32564" y="15431"/>
                    <a:pt x="32564" y="15264"/>
                    <a:pt x="32445" y="15217"/>
                  </a:cubicBezTo>
                  <a:lnTo>
                    <a:pt x="30540" y="14121"/>
                  </a:lnTo>
                  <a:cubicBezTo>
                    <a:pt x="30409" y="14050"/>
                    <a:pt x="30242" y="14050"/>
                    <a:pt x="30099" y="14121"/>
                  </a:cubicBezTo>
                  <a:lnTo>
                    <a:pt x="28206" y="15217"/>
                  </a:lnTo>
                  <a:cubicBezTo>
                    <a:pt x="28075" y="15264"/>
                    <a:pt x="28075" y="15431"/>
                    <a:pt x="28206" y="15478"/>
                  </a:cubicBezTo>
                  <a:lnTo>
                    <a:pt x="30099" y="16574"/>
                  </a:lnTo>
                  <a:cubicBezTo>
                    <a:pt x="30242" y="16645"/>
                    <a:pt x="30409" y="16645"/>
                    <a:pt x="30540" y="16574"/>
                  </a:cubicBezTo>
                  <a:close/>
                  <a:moveTo>
                    <a:pt x="35076" y="13954"/>
                  </a:moveTo>
                  <a:cubicBezTo>
                    <a:pt x="35195" y="13919"/>
                    <a:pt x="35195" y="13740"/>
                    <a:pt x="35076" y="13704"/>
                  </a:cubicBezTo>
                  <a:lnTo>
                    <a:pt x="33171" y="12609"/>
                  </a:lnTo>
                  <a:cubicBezTo>
                    <a:pt x="33040" y="12538"/>
                    <a:pt x="32873" y="12538"/>
                    <a:pt x="32730" y="12609"/>
                  </a:cubicBezTo>
                  <a:lnTo>
                    <a:pt x="30837" y="13704"/>
                  </a:lnTo>
                  <a:cubicBezTo>
                    <a:pt x="30706" y="13740"/>
                    <a:pt x="30706" y="13907"/>
                    <a:pt x="30837" y="13954"/>
                  </a:cubicBezTo>
                  <a:lnTo>
                    <a:pt x="32730" y="15050"/>
                  </a:lnTo>
                  <a:cubicBezTo>
                    <a:pt x="32873" y="15121"/>
                    <a:pt x="33040" y="15121"/>
                    <a:pt x="33183" y="15050"/>
                  </a:cubicBezTo>
                  <a:close/>
                  <a:moveTo>
                    <a:pt x="37707" y="12442"/>
                  </a:moveTo>
                  <a:cubicBezTo>
                    <a:pt x="37826" y="12395"/>
                    <a:pt x="37826" y="12228"/>
                    <a:pt x="37707" y="12180"/>
                  </a:cubicBezTo>
                  <a:lnTo>
                    <a:pt x="35802" y="11085"/>
                  </a:lnTo>
                  <a:cubicBezTo>
                    <a:pt x="35671" y="11014"/>
                    <a:pt x="35505" y="11014"/>
                    <a:pt x="35362" y="11085"/>
                  </a:cubicBezTo>
                  <a:lnTo>
                    <a:pt x="33469" y="12180"/>
                  </a:lnTo>
                  <a:cubicBezTo>
                    <a:pt x="33338" y="12228"/>
                    <a:pt x="33338" y="12395"/>
                    <a:pt x="33469" y="12442"/>
                  </a:cubicBezTo>
                  <a:lnTo>
                    <a:pt x="35362" y="13538"/>
                  </a:lnTo>
                  <a:cubicBezTo>
                    <a:pt x="35505" y="13609"/>
                    <a:pt x="35671" y="13609"/>
                    <a:pt x="35802" y="13538"/>
                  </a:cubicBezTo>
                  <a:close/>
                  <a:moveTo>
                    <a:pt x="40338" y="10918"/>
                  </a:moveTo>
                  <a:cubicBezTo>
                    <a:pt x="40458" y="10871"/>
                    <a:pt x="40458" y="10704"/>
                    <a:pt x="40338" y="10656"/>
                  </a:cubicBezTo>
                  <a:lnTo>
                    <a:pt x="38433" y="9561"/>
                  </a:lnTo>
                  <a:cubicBezTo>
                    <a:pt x="38302" y="9490"/>
                    <a:pt x="38136" y="9490"/>
                    <a:pt x="37993" y="9561"/>
                  </a:cubicBezTo>
                  <a:lnTo>
                    <a:pt x="36100" y="10656"/>
                  </a:lnTo>
                  <a:cubicBezTo>
                    <a:pt x="35969" y="10704"/>
                    <a:pt x="35969" y="10871"/>
                    <a:pt x="36100" y="10918"/>
                  </a:cubicBezTo>
                  <a:lnTo>
                    <a:pt x="37993" y="12014"/>
                  </a:lnTo>
                  <a:cubicBezTo>
                    <a:pt x="38136" y="12085"/>
                    <a:pt x="38302" y="12085"/>
                    <a:pt x="38433" y="12014"/>
                  </a:cubicBezTo>
                  <a:close/>
                  <a:moveTo>
                    <a:pt x="42970" y="9394"/>
                  </a:moveTo>
                  <a:cubicBezTo>
                    <a:pt x="43089" y="9347"/>
                    <a:pt x="43089" y="9180"/>
                    <a:pt x="42970" y="9132"/>
                  </a:cubicBezTo>
                  <a:lnTo>
                    <a:pt x="41077" y="8049"/>
                  </a:lnTo>
                  <a:cubicBezTo>
                    <a:pt x="40934" y="7978"/>
                    <a:pt x="40767" y="7978"/>
                    <a:pt x="40624" y="8049"/>
                  </a:cubicBezTo>
                  <a:lnTo>
                    <a:pt x="38731" y="9144"/>
                  </a:lnTo>
                  <a:cubicBezTo>
                    <a:pt x="38612" y="9180"/>
                    <a:pt x="38612" y="9347"/>
                    <a:pt x="38731" y="9394"/>
                  </a:cubicBezTo>
                  <a:lnTo>
                    <a:pt x="40624" y="10490"/>
                  </a:lnTo>
                  <a:cubicBezTo>
                    <a:pt x="40767" y="10561"/>
                    <a:pt x="40934" y="10561"/>
                    <a:pt x="41077" y="10490"/>
                  </a:cubicBezTo>
                  <a:close/>
                  <a:moveTo>
                    <a:pt x="23217" y="23682"/>
                  </a:moveTo>
                  <a:cubicBezTo>
                    <a:pt x="23336" y="23646"/>
                    <a:pt x="23336" y="23468"/>
                    <a:pt x="23217" y="23420"/>
                  </a:cubicBezTo>
                  <a:lnTo>
                    <a:pt x="21312" y="22336"/>
                  </a:lnTo>
                  <a:cubicBezTo>
                    <a:pt x="21181" y="22265"/>
                    <a:pt x="21015" y="22265"/>
                    <a:pt x="20872" y="22336"/>
                  </a:cubicBezTo>
                  <a:lnTo>
                    <a:pt x="18979" y="23432"/>
                  </a:lnTo>
                  <a:cubicBezTo>
                    <a:pt x="18848" y="23468"/>
                    <a:pt x="18848" y="23634"/>
                    <a:pt x="18979" y="23682"/>
                  </a:cubicBezTo>
                  <a:lnTo>
                    <a:pt x="20872" y="24777"/>
                  </a:lnTo>
                  <a:cubicBezTo>
                    <a:pt x="21015" y="24849"/>
                    <a:pt x="21181" y="24849"/>
                    <a:pt x="21312" y="24777"/>
                  </a:cubicBezTo>
                  <a:close/>
                  <a:moveTo>
                    <a:pt x="25849" y="22158"/>
                  </a:moveTo>
                  <a:cubicBezTo>
                    <a:pt x="25968" y="22122"/>
                    <a:pt x="25968" y="21944"/>
                    <a:pt x="25849" y="21908"/>
                  </a:cubicBezTo>
                  <a:lnTo>
                    <a:pt x="23944" y="20812"/>
                  </a:lnTo>
                  <a:cubicBezTo>
                    <a:pt x="23813" y="20741"/>
                    <a:pt x="23646" y="20741"/>
                    <a:pt x="23503" y="20812"/>
                  </a:cubicBezTo>
                  <a:lnTo>
                    <a:pt x="21610" y="21908"/>
                  </a:lnTo>
                  <a:cubicBezTo>
                    <a:pt x="21479" y="21944"/>
                    <a:pt x="21479" y="22122"/>
                    <a:pt x="21610" y="22158"/>
                  </a:cubicBezTo>
                  <a:lnTo>
                    <a:pt x="23503" y="23253"/>
                  </a:lnTo>
                  <a:cubicBezTo>
                    <a:pt x="23646" y="23325"/>
                    <a:pt x="23813" y="23325"/>
                    <a:pt x="23944" y="23253"/>
                  </a:cubicBezTo>
                  <a:close/>
                  <a:moveTo>
                    <a:pt x="20443" y="28290"/>
                  </a:moveTo>
                  <a:cubicBezTo>
                    <a:pt x="20562" y="28242"/>
                    <a:pt x="20562" y="28075"/>
                    <a:pt x="20443" y="28028"/>
                  </a:cubicBezTo>
                  <a:lnTo>
                    <a:pt x="18550" y="26932"/>
                  </a:lnTo>
                  <a:cubicBezTo>
                    <a:pt x="18407" y="26861"/>
                    <a:pt x="18240" y="26861"/>
                    <a:pt x="18109" y="26932"/>
                  </a:cubicBezTo>
                  <a:lnTo>
                    <a:pt x="16204" y="28028"/>
                  </a:lnTo>
                  <a:cubicBezTo>
                    <a:pt x="16085" y="28063"/>
                    <a:pt x="16085" y="28242"/>
                    <a:pt x="16204" y="28290"/>
                  </a:cubicBezTo>
                  <a:lnTo>
                    <a:pt x="18109" y="29373"/>
                  </a:lnTo>
                  <a:cubicBezTo>
                    <a:pt x="18240" y="29444"/>
                    <a:pt x="18407" y="29444"/>
                    <a:pt x="18550" y="29373"/>
                  </a:cubicBezTo>
                  <a:close/>
                  <a:moveTo>
                    <a:pt x="23086" y="26766"/>
                  </a:moveTo>
                  <a:cubicBezTo>
                    <a:pt x="23205" y="26718"/>
                    <a:pt x="23205" y="26551"/>
                    <a:pt x="23086" y="26504"/>
                  </a:cubicBezTo>
                  <a:lnTo>
                    <a:pt x="21193" y="25408"/>
                  </a:lnTo>
                  <a:cubicBezTo>
                    <a:pt x="21050" y="25337"/>
                    <a:pt x="20884" y="25337"/>
                    <a:pt x="20741" y="25408"/>
                  </a:cubicBezTo>
                  <a:lnTo>
                    <a:pt x="18848" y="26504"/>
                  </a:lnTo>
                  <a:cubicBezTo>
                    <a:pt x="18729" y="26551"/>
                    <a:pt x="18729" y="26718"/>
                    <a:pt x="18848" y="26766"/>
                  </a:cubicBezTo>
                  <a:lnTo>
                    <a:pt x="20741" y="27861"/>
                  </a:lnTo>
                  <a:cubicBezTo>
                    <a:pt x="20884" y="27932"/>
                    <a:pt x="21050" y="27932"/>
                    <a:pt x="21193" y="27861"/>
                  </a:cubicBezTo>
                  <a:close/>
                  <a:moveTo>
                    <a:pt x="25718" y="25242"/>
                  </a:moveTo>
                  <a:cubicBezTo>
                    <a:pt x="25837" y="25194"/>
                    <a:pt x="25837" y="25027"/>
                    <a:pt x="25718" y="24980"/>
                  </a:cubicBezTo>
                  <a:lnTo>
                    <a:pt x="23824" y="23884"/>
                  </a:lnTo>
                  <a:cubicBezTo>
                    <a:pt x="23682" y="23825"/>
                    <a:pt x="23515" y="23825"/>
                    <a:pt x="23372" y="23884"/>
                  </a:cubicBezTo>
                  <a:lnTo>
                    <a:pt x="21479" y="24980"/>
                  </a:lnTo>
                  <a:cubicBezTo>
                    <a:pt x="21360" y="25027"/>
                    <a:pt x="21360" y="25194"/>
                    <a:pt x="21479" y="25242"/>
                  </a:cubicBezTo>
                  <a:lnTo>
                    <a:pt x="23372" y="26337"/>
                  </a:lnTo>
                  <a:cubicBezTo>
                    <a:pt x="23515" y="26408"/>
                    <a:pt x="23682" y="26408"/>
                    <a:pt x="23824" y="26337"/>
                  </a:cubicBezTo>
                  <a:close/>
                  <a:moveTo>
                    <a:pt x="41601" y="16074"/>
                  </a:moveTo>
                  <a:cubicBezTo>
                    <a:pt x="41720" y="16026"/>
                    <a:pt x="41720" y="15859"/>
                    <a:pt x="41601" y="15812"/>
                  </a:cubicBezTo>
                  <a:lnTo>
                    <a:pt x="39707" y="14716"/>
                  </a:lnTo>
                  <a:cubicBezTo>
                    <a:pt x="39565" y="14645"/>
                    <a:pt x="39398" y="14645"/>
                    <a:pt x="39267" y="14716"/>
                  </a:cubicBezTo>
                  <a:lnTo>
                    <a:pt x="37362" y="15812"/>
                  </a:lnTo>
                  <a:cubicBezTo>
                    <a:pt x="37243" y="15859"/>
                    <a:pt x="37243" y="16026"/>
                    <a:pt x="37362" y="16074"/>
                  </a:cubicBezTo>
                  <a:lnTo>
                    <a:pt x="39267" y="17169"/>
                  </a:lnTo>
                  <a:cubicBezTo>
                    <a:pt x="39398" y="17241"/>
                    <a:pt x="39565" y="17241"/>
                    <a:pt x="39707" y="17169"/>
                  </a:cubicBezTo>
                  <a:close/>
                  <a:moveTo>
                    <a:pt x="44232" y="14550"/>
                  </a:moveTo>
                  <a:cubicBezTo>
                    <a:pt x="44351" y="14502"/>
                    <a:pt x="44351" y="14335"/>
                    <a:pt x="44232" y="14288"/>
                  </a:cubicBezTo>
                  <a:lnTo>
                    <a:pt x="42339" y="13192"/>
                  </a:lnTo>
                  <a:cubicBezTo>
                    <a:pt x="42196" y="13133"/>
                    <a:pt x="42029" y="13133"/>
                    <a:pt x="41898" y="13192"/>
                  </a:cubicBezTo>
                  <a:lnTo>
                    <a:pt x="39993" y="14300"/>
                  </a:lnTo>
                  <a:cubicBezTo>
                    <a:pt x="39874" y="14335"/>
                    <a:pt x="39874" y="14502"/>
                    <a:pt x="39993" y="14550"/>
                  </a:cubicBezTo>
                  <a:lnTo>
                    <a:pt x="41886" y="15645"/>
                  </a:lnTo>
                  <a:cubicBezTo>
                    <a:pt x="42029" y="15717"/>
                    <a:pt x="42196" y="15717"/>
                    <a:pt x="42339" y="15645"/>
                  </a:cubicBezTo>
                  <a:close/>
                  <a:moveTo>
                    <a:pt x="46863" y="13026"/>
                  </a:moveTo>
                  <a:cubicBezTo>
                    <a:pt x="46994" y="12990"/>
                    <a:pt x="46994" y="12811"/>
                    <a:pt x="46863" y="12776"/>
                  </a:cubicBezTo>
                  <a:lnTo>
                    <a:pt x="44970" y="11680"/>
                  </a:lnTo>
                  <a:cubicBezTo>
                    <a:pt x="44827" y="11609"/>
                    <a:pt x="44660" y="11609"/>
                    <a:pt x="44518" y="11680"/>
                  </a:cubicBezTo>
                  <a:lnTo>
                    <a:pt x="42624" y="12776"/>
                  </a:lnTo>
                  <a:cubicBezTo>
                    <a:pt x="42505" y="12823"/>
                    <a:pt x="42505" y="12990"/>
                    <a:pt x="42624" y="13038"/>
                  </a:cubicBezTo>
                  <a:lnTo>
                    <a:pt x="44518" y="14133"/>
                  </a:lnTo>
                  <a:cubicBezTo>
                    <a:pt x="44660" y="14193"/>
                    <a:pt x="44827" y="14193"/>
                    <a:pt x="44970" y="14133"/>
                  </a:cubicBezTo>
                  <a:close/>
                  <a:moveTo>
                    <a:pt x="51483" y="9835"/>
                  </a:moveTo>
                  <a:cubicBezTo>
                    <a:pt x="51602" y="9799"/>
                    <a:pt x="51602" y="9621"/>
                    <a:pt x="51483" y="9585"/>
                  </a:cubicBezTo>
                  <a:lnTo>
                    <a:pt x="50042" y="8751"/>
                  </a:lnTo>
                  <a:cubicBezTo>
                    <a:pt x="49899" y="8680"/>
                    <a:pt x="49732" y="8680"/>
                    <a:pt x="49590" y="8751"/>
                  </a:cubicBezTo>
                  <a:lnTo>
                    <a:pt x="47697" y="9847"/>
                  </a:lnTo>
                  <a:cubicBezTo>
                    <a:pt x="47577" y="9894"/>
                    <a:pt x="47577" y="10061"/>
                    <a:pt x="47697" y="10109"/>
                  </a:cubicBezTo>
                  <a:lnTo>
                    <a:pt x="49137" y="10930"/>
                  </a:lnTo>
                  <a:cubicBezTo>
                    <a:pt x="49280" y="11002"/>
                    <a:pt x="49447" y="11002"/>
                    <a:pt x="49590" y="10930"/>
                  </a:cubicBezTo>
                  <a:close/>
                  <a:moveTo>
                    <a:pt x="53209" y="10835"/>
                  </a:moveTo>
                  <a:cubicBezTo>
                    <a:pt x="53328" y="10799"/>
                    <a:pt x="53328" y="10621"/>
                    <a:pt x="53209" y="10585"/>
                  </a:cubicBezTo>
                  <a:lnTo>
                    <a:pt x="51768" y="9752"/>
                  </a:lnTo>
                  <a:cubicBezTo>
                    <a:pt x="51626" y="9680"/>
                    <a:pt x="51471" y="9680"/>
                    <a:pt x="51328" y="9752"/>
                  </a:cubicBezTo>
                  <a:lnTo>
                    <a:pt x="49435" y="10847"/>
                  </a:lnTo>
                  <a:cubicBezTo>
                    <a:pt x="49304" y="10895"/>
                    <a:pt x="49304" y="11061"/>
                    <a:pt x="49435" y="11109"/>
                  </a:cubicBezTo>
                  <a:lnTo>
                    <a:pt x="50875" y="11930"/>
                  </a:lnTo>
                  <a:cubicBezTo>
                    <a:pt x="51006" y="12002"/>
                    <a:pt x="51173" y="12002"/>
                    <a:pt x="51316" y="11930"/>
                  </a:cubicBezTo>
                  <a:close/>
                  <a:moveTo>
                    <a:pt x="50685" y="12299"/>
                  </a:moveTo>
                  <a:cubicBezTo>
                    <a:pt x="50804" y="12264"/>
                    <a:pt x="50804" y="12085"/>
                    <a:pt x="50685" y="12049"/>
                  </a:cubicBezTo>
                  <a:lnTo>
                    <a:pt x="49244" y="11216"/>
                  </a:lnTo>
                  <a:cubicBezTo>
                    <a:pt x="49101" y="11145"/>
                    <a:pt x="48935" y="11145"/>
                    <a:pt x="48792" y="11216"/>
                  </a:cubicBezTo>
                  <a:lnTo>
                    <a:pt x="46899" y="12311"/>
                  </a:lnTo>
                  <a:cubicBezTo>
                    <a:pt x="46780" y="12359"/>
                    <a:pt x="46780" y="12526"/>
                    <a:pt x="46899" y="12561"/>
                  </a:cubicBezTo>
                  <a:lnTo>
                    <a:pt x="48339" y="13395"/>
                  </a:lnTo>
                  <a:cubicBezTo>
                    <a:pt x="48482" y="13466"/>
                    <a:pt x="48649" y="13466"/>
                    <a:pt x="48792" y="13395"/>
                  </a:cubicBezTo>
                  <a:close/>
                  <a:moveTo>
                    <a:pt x="55745" y="9382"/>
                  </a:moveTo>
                  <a:cubicBezTo>
                    <a:pt x="55864" y="9335"/>
                    <a:pt x="55864" y="9168"/>
                    <a:pt x="55745" y="9132"/>
                  </a:cubicBezTo>
                  <a:lnTo>
                    <a:pt x="54304" y="8287"/>
                  </a:lnTo>
                  <a:cubicBezTo>
                    <a:pt x="54162" y="8228"/>
                    <a:pt x="53995" y="8228"/>
                    <a:pt x="53852" y="8287"/>
                  </a:cubicBezTo>
                  <a:lnTo>
                    <a:pt x="51959" y="9382"/>
                  </a:lnTo>
                  <a:cubicBezTo>
                    <a:pt x="51840" y="9430"/>
                    <a:pt x="51840" y="9597"/>
                    <a:pt x="51959" y="9644"/>
                  </a:cubicBezTo>
                  <a:lnTo>
                    <a:pt x="53400" y="10478"/>
                  </a:lnTo>
                  <a:cubicBezTo>
                    <a:pt x="53542" y="10537"/>
                    <a:pt x="53709" y="10537"/>
                    <a:pt x="53852" y="10478"/>
                  </a:cubicBezTo>
                  <a:close/>
                  <a:moveTo>
                    <a:pt x="28480" y="20658"/>
                  </a:moveTo>
                  <a:cubicBezTo>
                    <a:pt x="28599" y="20610"/>
                    <a:pt x="28599" y="20443"/>
                    <a:pt x="28480" y="20396"/>
                  </a:cubicBezTo>
                  <a:lnTo>
                    <a:pt x="26575" y="19300"/>
                  </a:lnTo>
                  <a:cubicBezTo>
                    <a:pt x="26444" y="19229"/>
                    <a:pt x="26277" y="19229"/>
                    <a:pt x="26134" y="19300"/>
                  </a:cubicBezTo>
                  <a:lnTo>
                    <a:pt x="24241" y="20396"/>
                  </a:lnTo>
                  <a:cubicBezTo>
                    <a:pt x="24110" y="20431"/>
                    <a:pt x="24110" y="20610"/>
                    <a:pt x="24241" y="20658"/>
                  </a:cubicBezTo>
                  <a:lnTo>
                    <a:pt x="26134" y="21753"/>
                  </a:lnTo>
                  <a:cubicBezTo>
                    <a:pt x="26277" y="21824"/>
                    <a:pt x="26444" y="21824"/>
                    <a:pt x="26587" y="21753"/>
                  </a:cubicBezTo>
                  <a:close/>
                  <a:moveTo>
                    <a:pt x="31111" y="19134"/>
                  </a:moveTo>
                  <a:cubicBezTo>
                    <a:pt x="31230" y="19086"/>
                    <a:pt x="31230" y="18919"/>
                    <a:pt x="31111" y="18872"/>
                  </a:cubicBezTo>
                  <a:lnTo>
                    <a:pt x="29218" y="17776"/>
                  </a:lnTo>
                  <a:cubicBezTo>
                    <a:pt x="29075" y="17705"/>
                    <a:pt x="28908" y="17705"/>
                    <a:pt x="28766" y="17776"/>
                  </a:cubicBezTo>
                  <a:lnTo>
                    <a:pt x="26872" y="18872"/>
                  </a:lnTo>
                  <a:cubicBezTo>
                    <a:pt x="26753" y="18919"/>
                    <a:pt x="26753" y="19086"/>
                    <a:pt x="26872" y="19134"/>
                  </a:cubicBezTo>
                  <a:lnTo>
                    <a:pt x="28766" y="20229"/>
                  </a:lnTo>
                  <a:cubicBezTo>
                    <a:pt x="28908" y="20300"/>
                    <a:pt x="29075" y="20300"/>
                    <a:pt x="29218" y="20229"/>
                  </a:cubicBezTo>
                  <a:close/>
                  <a:moveTo>
                    <a:pt x="33742" y="17610"/>
                  </a:moveTo>
                  <a:cubicBezTo>
                    <a:pt x="33861" y="17562"/>
                    <a:pt x="33861" y="17395"/>
                    <a:pt x="33742" y="17360"/>
                  </a:cubicBezTo>
                  <a:lnTo>
                    <a:pt x="31849" y="16264"/>
                  </a:lnTo>
                  <a:cubicBezTo>
                    <a:pt x="31706" y="16193"/>
                    <a:pt x="31540" y="16193"/>
                    <a:pt x="31397" y="16264"/>
                  </a:cubicBezTo>
                  <a:lnTo>
                    <a:pt x="29504" y="17360"/>
                  </a:lnTo>
                  <a:cubicBezTo>
                    <a:pt x="29385" y="17395"/>
                    <a:pt x="29385" y="17562"/>
                    <a:pt x="29504" y="17610"/>
                  </a:cubicBezTo>
                  <a:lnTo>
                    <a:pt x="31397" y="18705"/>
                  </a:lnTo>
                  <a:cubicBezTo>
                    <a:pt x="31540" y="18776"/>
                    <a:pt x="31706" y="18776"/>
                    <a:pt x="31849" y="18705"/>
                  </a:cubicBezTo>
                  <a:close/>
                  <a:moveTo>
                    <a:pt x="36374" y="16098"/>
                  </a:moveTo>
                  <a:cubicBezTo>
                    <a:pt x="36493" y="16050"/>
                    <a:pt x="36493" y="15871"/>
                    <a:pt x="36374" y="15836"/>
                  </a:cubicBezTo>
                  <a:lnTo>
                    <a:pt x="34481" y="14740"/>
                  </a:lnTo>
                  <a:cubicBezTo>
                    <a:pt x="34338" y="14669"/>
                    <a:pt x="34171" y="14669"/>
                    <a:pt x="34028" y="14740"/>
                  </a:cubicBezTo>
                  <a:lnTo>
                    <a:pt x="32135" y="15836"/>
                  </a:lnTo>
                  <a:cubicBezTo>
                    <a:pt x="32016" y="15883"/>
                    <a:pt x="32016" y="16050"/>
                    <a:pt x="32135" y="16098"/>
                  </a:cubicBezTo>
                  <a:lnTo>
                    <a:pt x="34028" y="17193"/>
                  </a:lnTo>
                  <a:cubicBezTo>
                    <a:pt x="34171" y="17264"/>
                    <a:pt x="34338" y="17264"/>
                    <a:pt x="34481" y="17193"/>
                  </a:cubicBezTo>
                  <a:close/>
                  <a:moveTo>
                    <a:pt x="39017" y="14574"/>
                  </a:moveTo>
                  <a:cubicBezTo>
                    <a:pt x="39136" y="14526"/>
                    <a:pt x="39136" y="14359"/>
                    <a:pt x="39017" y="14312"/>
                  </a:cubicBezTo>
                  <a:lnTo>
                    <a:pt x="37112" y="13216"/>
                  </a:lnTo>
                  <a:cubicBezTo>
                    <a:pt x="36969" y="13145"/>
                    <a:pt x="36802" y="13145"/>
                    <a:pt x="36671" y="13216"/>
                  </a:cubicBezTo>
                  <a:lnTo>
                    <a:pt x="34766" y="14312"/>
                  </a:lnTo>
                  <a:cubicBezTo>
                    <a:pt x="34647" y="14359"/>
                    <a:pt x="34647" y="14526"/>
                    <a:pt x="34766" y="14574"/>
                  </a:cubicBezTo>
                  <a:lnTo>
                    <a:pt x="36671" y="15669"/>
                  </a:lnTo>
                  <a:cubicBezTo>
                    <a:pt x="36802" y="15740"/>
                    <a:pt x="36969" y="15740"/>
                    <a:pt x="37112" y="15669"/>
                  </a:cubicBezTo>
                  <a:close/>
                  <a:moveTo>
                    <a:pt x="41648" y="13050"/>
                  </a:moveTo>
                  <a:cubicBezTo>
                    <a:pt x="41767" y="13014"/>
                    <a:pt x="41767" y="12835"/>
                    <a:pt x="41648" y="12800"/>
                  </a:cubicBezTo>
                  <a:lnTo>
                    <a:pt x="39743" y="11704"/>
                  </a:lnTo>
                  <a:cubicBezTo>
                    <a:pt x="39600" y="11633"/>
                    <a:pt x="39445" y="11633"/>
                    <a:pt x="39303" y="11704"/>
                  </a:cubicBezTo>
                  <a:lnTo>
                    <a:pt x="37410" y="12800"/>
                  </a:lnTo>
                  <a:cubicBezTo>
                    <a:pt x="37279" y="12835"/>
                    <a:pt x="37279" y="13014"/>
                    <a:pt x="37410" y="13050"/>
                  </a:cubicBezTo>
                  <a:lnTo>
                    <a:pt x="39291" y="14145"/>
                  </a:lnTo>
                  <a:cubicBezTo>
                    <a:pt x="39434" y="14216"/>
                    <a:pt x="39600" y="14216"/>
                    <a:pt x="39743" y="14145"/>
                  </a:cubicBezTo>
                  <a:close/>
                  <a:moveTo>
                    <a:pt x="44279" y="11537"/>
                  </a:moveTo>
                  <a:cubicBezTo>
                    <a:pt x="44398" y="11490"/>
                    <a:pt x="44398" y="11323"/>
                    <a:pt x="44279" y="11276"/>
                  </a:cubicBezTo>
                  <a:lnTo>
                    <a:pt x="42374" y="10180"/>
                  </a:lnTo>
                  <a:cubicBezTo>
                    <a:pt x="42232" y="10109"/>
                    <a:pt x="42077" y="10109"/>
                    <a:pt x="41934" y="10180"/>
                  </a:cubicBezTo>
                  <a:lnTo>
                    <a:pt x="40041" y="11276"/>
                  </a:lnTo>
                  <a:cubicBezTo>
                    <a:pt x="39910" y="11323"/>
                    <a:pt x="39910" y="11490"/>
                    <a:pt x="40041" y="11537"/>
                  </a:cubicBezTo>
                  <a:lnTo>
                    <a:pt x="41934" y="12633"/>
                  </a:lnTo>
                  <a:cubicBezTo>
                    <a:pt x="42077" y="12704"/>
                    <a:pt x="42232" y="12704"/>
                    <a:pt x="42374" y="12633"/>
                  </a:cubicBezTo>
                  <a:close/>
                  <a:moveTo>
                    <a:pt x="20586" y="25206"/>
                  </a:moveTo>
                  <a:cubicBezTo>
                    <a:pt x="20705" y="25170"/>
                    <a:pt x="20705" y="24992"/>
                    <a:pt x="20586" y="24956"/>
                  </a:cubicBezTo>
                  <a:lnTo>
                    <a:pt x="18681" y="23860"/>
                  </a:lnTo>
                  <a:cubicBezTo>
                    <a:pt x="18550" y="23789"/>
                    <a:pt x="18383" y="23789"/>
                    <a:pt x="18240" y="23860"/>
                  </a:cubicBezTo>
                  <a:lnTo>
                    <a:pt x="16347" y="24956"/>
                  </a:lnTo>
                  <a:cubicBezTo>
                    <a:pt x="16228" y="24992"/>
                    <a:pt x="16228" y="25170"/>
                    <a:pt x="16347" y="25206"/>
                  </a:cubicBezTo>
                  <a:lnTo>
                    <a:pt x="18240" y="26301"/>
                  </a:lnTo>
                  <a:cubicBezTo>
                    <a:pt x="18383" y="26373"/>
                    <a:pt x="18550" y="26373"/>
                    <a:pt x="18681" y="26301"/>
                  </a:cubicBezTo>
                  <a:close/>
                  <a:moveTo>
                    <a:pt x="5013" y="22765"/>
                  </a:moveTo>
                  <a:cubicBezTo>
                    <a:pt x="4870" y="22694"/>
                    <a:pt x="4703" y="22694"/>
                    <a:pt x="4560" y="22765"/>
                  </a:cubicBezTo>
                  <a:lnTo>
                    <a:pt x="2405" y="24027"/>
                  </a:lnTo>
                  <a:cubicBezTo>
                    <a:pt x="2274" y="24063"/>
                    <a:pt x="2274" y="24241"/>
                    <a:pt x="2405" y="24277"/>
                  </a:cubicBezTo>
                  <a:lnTo>
                    <a:pt x="4143" y="25289"/>
                  </a:lnTo>
                  <a:cubicBezTo>
                    <a:pt x="4274" y="25361"/>
                    <a:pt x="4441" y="25361"/>
                    <a:pt x="4584" y="25289"/>
                  </a:cubicBezTo>
                  <a:lnTo>
                    <a:pt x="6763" y="24027"/>
                  </a:lnTo>
                  <a:cubicBezTo>
                    <a:pt x="6882" y="23991"/>
                    <a:pt x="6882" y="23813"/>
                    <a:pt x="6763" y="23777"/>
                  </a:cubicBezTo>
                  <a:close/>
                  <a:moveTo>
                    <a:pt x="42196" y="1298"/>
                  </a:moveTo>
                  <a:cubicBezTo>
                    <a:pt x="42053" y="1239"/>
                    <a:pt x="41886" y="1239"/>
                    <a:pt x="41743" y="1298"/>
                  </a:cubicBezTo>
                  <a:lnTo>
                    <a:pt x="36933" y="4084"/>
                  </a:lnTo>
                  <a:cubicBezTo>
                    <a:pt x="36814" y="4120"/>
                    <a:pt x="36814" y="4298"/>
                    <a:pt x="36933" y="4334"/>
                  </a:cubicBezTo>
                  <a:lnTo>
                    <a:pt x="38672" y="5346"/>
                  </a:lnTo>
                  <a:cubicBezTo>
                    <a:pt x="38814" y="5418"/>
                    <a:pt x="38981" y="5418"/>
                    <a:pt x="39124" y="5346"/>
                  </a:cubicBezTo>
                  <a:lnTo>
                    <a:pt x="43934" y="2560"/>
                  </a:lnTo>
                  <a:cubicBezTo>
                    <a:pt x="44053" y="2524"/>
                    <a:pt x="44053" y="2346"/>
                    <a:pt x="43934" y="2310"/>
                  </a:cubicBezTo>
                  <a:close/>
                  <a:moveTo>
                    <a:pt x="44791" y="2798"/>
                  </a:moveTo>
                  <a:cubicBezTo>
                    <a:pt x="44649" y="2727"/>
                    <a:pt x="44482" y="2727"/>
                    <a:pt x="44339" y="2798"/>
                  </a:cubicBezTo>
                  <a:lnTo>
                    <a:pt x="40839" y="4822"/>
                  </a:lnTo>
                  <a:cubicBezTo>
                    <a:pt x="40708" y="4870"/>
                    <a:pt x="40708" y="5037"/>
                    <a:pt x="40839" y="5084"/>
                  </a:cubicBezTo>
                  <a:lnTo>
                    <a:pt x="42577" y="6084"/>
                  </a:lnTo>
                  <a:cubicBezTo>
                    <a:pt x="42720" y="6156"/>
                    <a:pt x="42874" y="6156"/>
                    <a:pt x="43017" y="6084"/>
                  </a:cubicBezTo>
                  <a:lnTo>
                    <a:pt x="46530" y="4060"/>
                  </a:lnTo>
                  <a:cubicBezTo>
                    <a:pt x="46649" y="4025"/>
                    <a:pt x="46649" y="3846"/>
                    <a:pt x="46530" y="3810"/>
                  </a:cubicBezTo>
                  <a:close/>
                  <a:moveTo>
                    <a:pt x="47470" y="4358"/>
                  </a:moveTo>
                  <a:cubicBezTo>
                    <a:pt x="47327" y="4287"/>
                    <a:pt x="47173" y="4287"/>
                    <a:pt x="47030" y="4358"/>
                  </a:cubicBezTo>
                  <a:lnTo>
                    <a:pt x="41541" y="7525"/>
                  </a:lnTo>
                  <a:cubicBezTo>
                    <a:pt x="41422" y="7561"/>
                    <a:pt x="41422" y="7727"/>
                    <a:pt x="41541" y="7775"/>
                  </a:cubicBezTo>
                  <a:lnTo>
                    <a:pt x="43279" y="8787"/>
                  </a:lnTo>
                  <a:cubicBezTo>
                    <a:pt x="43422" y="8859"/>
                    <a:pt x="43589" y="8859"/>
                    <a:pt x="43732" y="8787"/>
                  </a:cubicBezTo>
                  <a:lnTo>
                    <a:pt x="49221" y="5620"/>
                  </a:lnTo>
                  <a:cubicBezTo>
                    <a:pt x="49340" y="5572"/>
                    <a:pt x="49340" y="5406"/>
                    <a:pt x="49221" y="5370"/>
                  </a:cubicBezTo>
                  <a:close/>
                  <a:moveTo>
                    <a:pt x="50161" y="5906"/>
                  </a:moveTo>
                  <a:cubicBezTo>
                    <a:pt x="50018" y="5834"/>
                    <a:pt x="49852" y="5834"/>
                    <a:pt x="49709" y="5906"/>
                  </a:cubicBezTo>
                  <a:lnTo>
                    <a:pt x="42910" y="9835"/>
                  </a:lnTo>
                  <a:cubicBezTo>
                    <a:pt x="42791" y="9871"/>
                    <a:pt x="42791" y="10037"/>
                    <a:pt x="42910" y="10085"/>
                  </a:cubicBezTo>
                  <a:lnTo>
                    <a:pt x="44649" y="11097"/>
                  </a:lnTo>
                  <a:cubicBezTo>
                    <a:pt x="44791" y="11156"/>
                    <a:pt x="44958" y="11156"/>
                    <a:pt x="45101" y="11097"/>
                  </a:cubicBezTo>
                  <a:lnTo>
                    <a:pt x="51899" y="7168"/>
                  </a:lnTo>
                  <a:cubicBezTo>
                    <a:pt x="52018" y="7120"/>
                    <a:pt x="52018" y="6954"/>
                    <a:pt x="51899" y="6906"/>
                  </a:cubicBezTo>
                  <a:close/>
                  <a:moveTo>
                    <a:pt x="8930" y="23503"/>
                  </a:moveTo>
                  <a:cubicBezTo>
                    <a:pt x="8799" y="23432"/>
                    <a:pt x="8632" y="23432"/>
                    <a:pt x="8489" y="23503"/>
                  </a:cubicBezTo>
                  <a:lnTo>
                    <a:pt x="4989" y="25515"/>
                  </a:lnTo>
                  <a:cubicBezTo>
                    <a:pt x="4870" y="25563"/>
                    <a:pt x="4870" y="25742"/>
                    <a:pt x="4989" y="25777"/>
                  </a:cubicBezTo>
                  <a:lnTo>
                    <a:pt x="6727" y="26777"/>
                  </a:lnTo>
                  <a:cubicBezTo>
                    <a:pt x="6870" y="26849"/>
                    <a:pt x="7037" y="26849"/>
                    <a:pt x="7180" y="26777"/>
                  </a:cubicBezTo>
                  <a:lnTo>
                    <a:pt x="10680" y="24765"/>
                  </a:lnTo>
                  <a:cubicBezTo>
                    <a:pt x="10799" y="24718"/>
                    <a:pt x="10799" y="24551"/>
                    <a:pt x="10680" y="24503"/>
                  </a:cubicBezTo>
                  <a:close/>
                  <a:moveTo>
                    <a:pt x="12192" y="24611"/>
                  </a:moveTo>
                  <a:cubicBezTo>
                    <a:pt x="12049" y="24539"/>
                    <a:pt x="11883" y="24539"/>
                    <a:pt x="11752" y="24611"/>
                  </a:cubicBezTo>
                  <a:lnTo>
                    <a:pt x="7584" y="27016"/>
                  </a:lnTo>
                  <a:cubicBezTo>
                    <a:pt x="7453" y="27063"/>
                    <a:pt x="7453" y="27230"/>
                    <a:pt x="7584" y="27278"/>
                  </a:cubicBezTo>
                  <a:lnTo>
                    <a:pt x="9323" y="28278"/>
                  </a:lnTo>
                  <a:cubicBezTo>
                    <a:pt x="9466" y="28349"/>
                    <a:pt x="9620" y="28349"/>
                    <a:pt x="9763" y="28278"/>
                  </a:cubicBezTo>
                  <a:lnTo>
                    <a:pt x="13930" y="25873"/>
                  </a:lnTo>
                  <a:cubicBezTo>
                    <a:pt x="14049" y="25837"/>
                    <a:pt x="14049" y="25658"/>
                    <a:pt x="13930" y="25623"/>
                  </a:cubicBezTo>
                  <a:close/>
                  <a:moveTo>
                    <a:pt x="16085" y="25361"/>
                  </a:moveTo>
                  <a:cubicBezTo>
                    <a:pt x="15943" y="25289"/>
                    <a:pt x="15776" y="25289"/>
                    <a:pt x="15633" y="25361"/>
                  </a:cubicBezTo>
                  <a:lnTo>
                    <a:pt x="10180" y="28516"/>
                  </a:lnTo>
                  <a:cubicBezTo>
                    <a:pt x="10061" y="28551"/>
                    <a:pt x="10061" y="28718"/>
                    <a:pt x="10180" y="28766"/>
                  </a:cubicBezTo>
                  <a:lnTo>
                    <a:pt x="11930" y="29778"/>
                  </a:lnTo>
                  <a:cubicBezTo>
                    <a:pt x="12061" y="29849"/>
                    <a:pt x="12228" y="29849"/>
                    <a:pt x="12371" y="29778"/>
                  </a:cubicBezTo>
                  <a:lnTo>
                    <a:pt x="17824" y="26623"/>
                  </a:lnTo>
                  <a:cubicBezTo>
                    <a:pt x="17943" y="26575"/>
                    <a:pt x="17943" y="26408"/>
                    <a:pt x="17824" y="26361"/>
                  </a:cubicBezTo>
                  <a:close/>
                  <a:moveTo>
                    <a:pt x="16038" y="28385"/>
                  </a:moveTo>
                  <a:cubicBezTo>
                    <a:pt x="15895" y="28313"/>
                    <a:pt x="15728" y="28313"/>
                    <a:pt x="15585" y="28385"/>
                  </a:cubicBezTo>
                  <a:lnTo>
                    <a:pt x="12775" y="30004"/>
                  </a:lnTo>
                  <a:cubicBezTo>
                    <a:pt x="12645" y="30052"/>
                    <a:pt x="12645" y="30230"/>
                    <a:pt x="12775" y="30266"/>
                  </a:cubicBezTo>
                  <a:lnTo>
                    <a:pt x="14514" y="31266"/>
                  </a:lnTo>
                  <a:cubicBezTo>
                    <a:pt x="14657" y="31338"/>
                    <a:pt x="14823" y="31338"/>
                    <a:pt x="14966" y="31266"/>
                  </a:cubicBezTo>
                  <a:lnTo>
                    <a:pt x="17776" y="29647"/>
                  </a:lnTo>
                  <a:cubicBezTo>
                    <a:pt x="17895" y="29599"/>
                    <a:pt x="17895" y="29433"/>
                    <a:pt x="17776" y="29385"/>
                  </a:cubicBezTo>
                  <a:close/>
                  <a:moveTo>
                    <a:pt x="36957" y="16300"/>
                  </a:moveTo>
                  <a:cubicBezTo>
                    <a:pt x="36814" y="16229"/>
                    <a:pt x="36648" y="16229"/>
                    <a:pt x="36505" y="16300"/>
                  </a:cubicBezTo>
                  <a:lnTo>
                    <a:pt x="24265" y="23372"/>
                  </a:lnTo>
                  <a:cubicBezTo>
                    <a:pt x="24134" y="23420"/>
                    <a:pt x="24134" y="23598"/>
                    <a:pt x="24265" y="23634"/>
                  </a:cubicBezTo>
                  <a:lnTo>
                    <a:pt x="26003" y="24634"/>
                  </a:lnTo>
                  <a:cubicBezTo>
                    <a:pt x="26134" y="24706"/>
                    <a:pt x="26301" y="24706"/>
                    <a:pt x="26444" y="24634"/>
                  </a:cubicBezTo>
                  <a:lnTo>
                    <a:pt x="38695" y="17574"/>
                  </a:lnTo>
                  <a:cubicBezTo>
                    <a:pt x="38814" y="17526"/>
                    <a:pt x="38814" y="17360"/>
                    <a:pt x="38695" y="17312"/>
                  </a:cubicBezTo>
                  <a:close/>
                  <a:moveTo>
                    <a:pt x="2322" y="21872"/>
                  </a:moveTo>
                  <a:cubicBezTo>
                    <a:pt x="2179" y="21801"/>
                    <a:pt x="2024" y="21801"/>
                    <a:pt x="1881" y="21872"/>
                  </a:cubicBezTo>
                  <a:lnTo>
                    <a:pt x="274" y="22801"/>
                  </a:lnTo>
                  <a:cubicBezTo>
                    <a:pt x="155" y="22836"/>
                    <a:pt x="155" y="23015"/>
                    <a:pt x="274" y="23051"/>
                  </a:cubicBezTo>
                  <a:lnTo>
                    <a:pt x="1536" y="23789"/>
                  </a:lnTo>
                  <a:cubicBezTo>
                    <a:pt x="1679" y="23860"/>
                    <a:pt x="1846" y="23860"/>
                    <a:pt x="1988" y="23789"/>
                  </a:cubicBezTo>
                  <a:lnTo>
                    <a:pt x="3596" y="22860"/>
                  </a:lnTo>
                  <a:cubicBezTo>
                    <a:pt x="3715" y="22813"/>
                    <a:pt x="3715" y="22646"/>
                    <a:pt x="3596" y="22598"/>
                  </a:cubicBezTo>
                  <a:close/>
                  <a:moveTo>
                    <a:pt x="4786" y="20443"/>
                  </a:moveTo>
                  <a:cubicBezTo>
                    <a:pt x="4644" y="20372"/>
                    <a:pt x="4477" y="20372"/>
                    <a:pt x="4334" y="20443"/>
                  </a:cubicBezTo>
                  <a:lnTo>
                    <a:pt x="2727" y="21372"/>
                  </a:lnTo>
                  <a:cubicBezTo>
                    <a:pt x="2608" y="21420"/>
                    <a:pt x="2608" y="21598"/>
                    <a:pt x="2727" y="21634"/>
                  </a:cubicBezTo>
                  <a:lnTo>
                    <a:pt x="4001" y="22372"/>
                  </a:lnTo>
                  <a:cubicBezTo>
                    <a:pt x="4132" y="22444"/>
                    <a:pt x="4298" y="22444"/>
                    <a:pt x="4441" y="22372"/>
                  </a:cubicBezTo>
                  <a:lnTo>
                    <a:pt x="6048" y="21443"/>
                  </a:lnTo>
                  <a:cubicBezTo>
                    <a:pt x="6179" y="21396"/>
                    <a:pt x="6179" y="21217"/>
                    <a:pt x="6048" y="21182"/>
                  </a:cubicBezTo>
                  <a:close/>
                  <a:moveTo>
                    <a:pt x="7120" y="19098"/>
                  </a:moveTo>
                  <a:cubicBezTo>
                    <a:pt x="6977" y="19027"/>
                    <a:pt x="6810" y="19027"/>
                    <a:pt x="6679" y="19098"/>
                  </a:cubicBezTo>
                  <a:lnTo>
                    <a:pt x="5060" y="20027"/>
                  </a:lnTo>
                  <a:cubicBezTo>
                    <a:pt x="4941" y="20074"/>
                    <a:pt x="4941" y="20241"/>
                    <a:pt x="5060" y="20289"/>
                  </a:cubicBezTo>
                  <a:lnTo>
                    <a:pt x="6334" y="21015"/>
                  </a:lnTo>
                  <a:cubicBezTo>
                    <a:pt x="6477" y="21086"/>
                    <a:pt x="6644" y="21086"/>
                    <a:pt x="6787" y="21015"/>
                  </a:cubicBezTo>
                  <a:lnTo>
                    <a:pt x="8394" y="20086"/>
                  </a:lnTo>
                  <a:cubicBezTo>
                    <a:pt x="8513" y="20039"/>
                    <a:pt x="8513" y="19872"/>
                    <a:pt x="8394" y="19836"/>
                  </a:cubicBezTo>
                  <a:close/>
                  <a:moveTo>
                    <a:pt x="9466" y="17753"/>
                  </a:moveTo>
                  <a:cubicBezTo>
                    <a:pt x="9323" y="17681"/>
                    <a:pt x="9156" y="17681"/>
                    <a:pt x="9013" y="17753"/>
                  </a:cubicBezTo>
                  <a:lnTo>
                    <a:pt x="7406" y="18681"/>
                  </a:lnTo>
                  <a:cubicBezTo>
                    <a:pt x="7287" y="18717"/>
                    <a:pt x="7287" y="18884"/>
                    <a:pt x="7406" y="18931"/>
                  </a:cubicBezTo>
                  <a:lnTo>
                    <a:pt x="8680" y="19669"/>
                  </a:lnTo>
                  <a:cubicBezTo>
                    <a:pt x="8811" y="19741"/>
                    <a:pt x="8977" y="19741"/>
                    <a:pt x="9120" y="19669"/>
                  </a:cubicBezTo>
                  <a:lnTo>
                    <a:pt x="10740" y="18741"/>
                  </a:lnTo>
                  <a:cubicBezTo>
                    <a:pt x="10859" y="18693"/>
                    <a:pt x="10859" y="18526"/>
                    <a:pt x="10740" y="18479"/>
                  </a:cubicBezTo>
                  <a:close/>
                  <a:moveTo>
                    <a:pt x="11799" y="16395"/>
                  </a:moveTo>
                  <a:cubicBezTo>
                    <a:pt x="11656" y="16324"/>
                    <a:pt x="11490" y="16324"/>
                    <a:pt x="11359" y="16395"/>
                  </a:cubicBezTo>
                  <a:lnTo>
                    <a:pt x="9751" y="17324"/>
                  </a:lnTo>
                  <a:cubicBezTo>
                    <a:pt x="9620" y="17372"/>
                    <a:pt x="9620" y="17538"/>
                    <a:pt x="9751" y="17586"/>
                  </a:cubicBezTo>
                  <a:lnTo>
                    <a:pt x="11013" y="18312"/>
                  </a:lnTo>
                  <a:cubicBezTo>
                    <a:pt x="11156" y="18384"/>
                    <a:pt x="11323" y="18384"/>
                    <a:pt x="11466" y="18312"/>
                  </a:cubicBezTo>
                  <a:lnTo>
                    <a:pt x="13073" y="17383"/>
                  </a:lnTo>
                  <a:cubicBezTo>
                    <a:pt x="13192" y="17348"/>
                    <a:pt x="13192" y="17169"/>
                    <a:pt x="13073" y="17133"/>
                  </a:cubicBezTo>
                  <a:close/>
                  <a:moveTo>
                    <a:pt x="14145" y="15050"/>
                  </a:moveTo>
                  <a:cubicBezTo>
                    <a:pt x="14002" y="14978"/>
                    <a:pt x="13835" y="14978"/>
                    <a:pt x="13692" y="15050"/>
                  </a:cubicBezTo>
                  <a:lnTo>
                    <a:pt x="12085" y="15979"/>
                  </a:lnTo>
                  <a:cubicBezTo>
                    <a:pt x="11966" y="16014"/>
                    <a:pt x="11966" y="16193"/>
                    <a:pt x="12085" y="16229"/>
                  </a:cubicBezTo>
                  <a:lnTo>
                    <a:pt x="13359" y="16967"/>
                  </a:lnTo>
                  <a:cubicBezTo>
                    <a:pt x="13490" y="17038"/>
                    <a:pt x="13657" y="17038"/>
                    <a:pt x="13799" y="16967"/>
                  </a:cubicBezTo>
                  <a:lnTo>
                    <a:pt x="15407" y="16038"/>
                  </a:lnTo>
                  <a:cubicBezTo>
                    <a:pt x="15538" y="15990"/>
                    <a:pt x="15538" y="15824"/>
                    <a:pt x="15407" y="15776"/>
                  </a:cubicBezTo>
                  <a:close/>
                  <a:moveTo>
                    <a:pt x="16478" y="13704"/>
                  </a:moveTo>
                  <a:cubicBezTo>
                    <a:pt x="16335" y="13621"/>
                    <a:pt x="16169" y="13621"/>
                    <a:pt x="16038" y="13704"/>
                  </a:cubicBezTo>
                  <a:lnTo>
                    <a:pt x="14430" y="14633"/>
                  </a:lnTo>
                  <a:cubicBezTo>
                    <a:pt x="14299" y="14669"/>
                    <a:pt x="14299" y="14836"/>
                    <a:pt x="14430" y="14883"/>
                  </a:cubicBezTo>
                  <a:lnTo>
                    <a:pt x="15693" y="15621"/>
                  </a:lnTo>
                  <a:cubicBezTo>
                    <a:pt x="15835" y="15681"/>
                    <a:pt x="16002" y="15681"/>
                    <a:pt x="16145" y="15621"/>
                  </a:cubicBezTo>
                  <a:lnTo>
                    <a:pt x="17752" y="14693"/>
                  </a:lnTo>
                  <a:cubicBezTo>
                    <a:pt x="17871" y="14645"/>
                    <a:pt x="17871" y="14478"/>
                    <a:pt x="17752" y="14431"/>
                  </a:cubicBezTo>
                  <a:close/>
                  <a:moveTo>
                    <a:pt x="18824" y="12347"/>
                  </a:moveTo>
                  <a:cubicBezTo>
                    <a:pt x="18681" y="12276"/>
                    <a:pt x="18514" y="12276"/>
                    <a:pt x="18371" y="12347"/>
                  </a:cubicBezTo>
                  <a:lnTo>
                    <a:pt x="16764" y="13276"/>
                  </a:lnTo>
                  <a:cubicBezTo>
                    <a:pt x="16645" y="13323"/>
                    <a:pt x="16645" y="13490"/>
                    <a:pt x="16764" y="13538"/>
                  </a:cubicBezTo>
                  <a:lnTo>
                    <a:pt x="18038" y="14264"/>
                  </a:lnTo>
                  <a:cubicBezTo>
                    <a:pt x="18169" y="14335"/>
                    <a:pt x="18336" y="14335"/>
                    <a:pt x="18479" y="14264"/>
                  </a:cubicBezTo>
                  <a:lnTo>
                    <a:pt x="20086" y="13335"/>
                  </a:lnTo>
                  <a:cubicBezTo>
                    <a:pt x="20205" y="13300"/>
                    <a:pt x="20205" y="13121"/>
                    <a:pt x="20086" y="13085"/>
                  </a:cubicBezTo>
                  <a:close/>
                  <a:moveTo>
                    <a:pt x="21157" y="11002"/>
                  </a:moveTo>
                  <a:cubicBezTo>
                    <a:pt x="21015" y="10930"/>
                    <a:pt x="20848" y="10930"/>
                    <a:pt x="20717" y="11002"/>
                  </a:cubicBezTo>
                  <a:lnTo>
                    <a:pt x="19110" y="11930"/>
                  </a:lnTo>
                  <a:cubicBezTo>
                    <a:pt x="18991" y="11966"/>
                    <a:pt x="18991" y="12145"/>
                    <a:pt x="19110" y="12180"/>
                  </a:cubicBezTo>
                  <a:lnTo>
                    <a:pt x="20372" y="12919"/>
                  </a:lnTo>
                  <a:cubicBezTo>
                    <a:pt x="20515" y="12990"/>
                    <a:pt x="20681" y="12990"/>
                    <a:pt x="20824" y="12919"/>
                  </a:cubicBezTo>
                  <a:lnTo>
                    <a:pt x="22431" y="11990"/>
                  </a:lnTo>
                  <a:cubicBezTo>
                    <a:pt x="22551" y="11942"/>
                    <a:pt x="22551" y="11776"/>
                    <a:pt x="22431" y="11728"/>
                  </a:cubicBezTo>
                  <a:close/>
                  <a:moveTo>
                    <a:pt x="23503" y="9644"/>
                  </a:moveTo>
                  <a:cubicBezTo>
                    <a:pt x="23360" y="9573"/>
                    <a:pt x="23193" y="9573"/>
                    <a:pt x="23051" y="9644"/>
                  </a:cubicBezTo>
                  <a:lnTo>
                    <a:pt x="21455" y="10573"/>
                  </a:lnTo>
                  <a:cubicBezTo>
                    <a:pt x="21324" y="10609"/>
                    <a:pt x="21324" y="10787"/>
                    <a:pt x="21455" y="10835"/>
                  </a:cubicBezTo>
                  <a:lnTo>
                    <a:pt x="22717" y="11561"/>
                  </a:lnTo>
                  <a:cubicBezTo>
                    <a:pt x="22860" y="11633"/>
                    <a:pt x="23027" y="11633"/>
                    <a:pt x="23170" y="11561"/>
                  </a:cubicBezTo>
                  <a:lnTo>
                    <a:pt x="24777" y="10633"/>
                  </a:lnTo>
                  <a:cubicBezTo>
                    <a:pt x="24896" y="10597"/>
                    <a:pt x="24896" y="10418"/>
                    <a:pt x="24777" y="10383"/>
                  </a:cubicBezTo>
                  <a:close/>
                  <a:moveTo>
                    <a:pt x="25837" y="8299"/>
                  </a:moveTo>
                  <a:cubicBezTo>
                    <a:pt x="25694" y="8228"/>
                    <a:pt x="25527" y="8228"/>
                    <a:pt x="25396" y="8299"/>
                  </a:cubicBezTo>
                  <a:lnTo>
                    <a:pt x="23789" y="9228"/>
                  </a:lnTo>
                  <a:cubicBezTo>
                    <a:pt x="23658" y="9263"/>
                    <a:pt x="23658" y="9442"/>
                    <a:pt x="23789" y="9478"/>
                  </a:cubicBezTo>
                  <a:lnTo>
                    <a:pt x="25051" y="10216"/>
                  </a:lnTo>
                  <a:cubicBezTo>
                    <a:pt x="25194" y="10287"/>
                    <a:pt x="25360" y="10287"/>
                    <a:pt x="25503" y="10216"/>
                  </a:cubicBezTo>
                  <a:lnTo>
                    <a:pt x="27111" y="9287"/>
                  </a:lnTo>
                  <a:cubicBezTo>
                    <a:pt x="27230" y="9240"/>
                    <a:pt x="27230" y="9073"/>
                    <a:pt x="27111" y="9025"/>
                  </a:cubicBezTo>
                  <a:close/>
                  <a:moveTo>
                    <a:pt x="28182" y="6942"/>
                  </a:moveTo>
                  <a:cubicBezTo>
                    <a:pt x="28039" y="6870"/>
                    <a:pt x="27873" y="6870"/>
                    <a:pt x="27730" y="6942"/>
                  </a:cubicBezTo>
                  <a:lnTo>
                    <a:pt x="26122" y="7870"/>
                  </a:lnTo>
                  <a:cubicBezTo>
                    <a:pt x="26003" y="7918"/>
                    <a:pt x="26003" y="8085"/>
                    <a:pt x="26122" y="8132"/>
                  </a:cubicBezTo>
                  <a:lnTo>
                    <a:pt x="27396" y="8859"/>
                  </a:lnTo>
                  <a:cubicBezTo>
                    <a:pt x="27527" y="8930"/>
                    <a:pt x="27694" y="8930"/>
                    <a:pt x="27837" y="8859"/>
                  </a:cubicBezTo>
                  <a:lnTo>
                    <a:pt x="29444" y="7930"/>
                  </a:lnTo>
                  <a:cubicBezTo>
                    <a:pt x="29563" y="7894"/>
                    <a:pt x="29563" y="7727"/>
                    <a:pt x="29444" y="7680"/>
                  </a:cubicBezTo>
                  <a:close/>
                  <a:moveTo>
                    <a:pt x="30516" y="5596"/>
                  </a:moveTo>
                  <a:cubicBezTo>
                    <a:pt x="30373" y="5525"/>
                    <a:pt x="30206" y="5525"/>
                    <a:pt x="30075" y="5596"/>
                  </a:cubicBezTo>
                  <a:lnTo>
                    <a:pt x="28468" y="6525"/>
                  </a:lnTo>
                  <a:cubicBezTo>
                    <a:pt x="28337" y="6573"/>
                    <a:pt x="28337" y="6739"/>
                    <a:pt x="28468" y="6775"/>
                  </a:cubicBezTo>
                  <a:lnTo>
                    <a:pt x="29730" y="7513"/>
                  </a:lnTo>
                  <a:cubicBezTo>
                    <a:pt x="29873" y="7585"/>
                    <a:pt x="30040" y="7585"/>
                    <a:pt x="30182" y="7513"/>
                  </a:cubicBezTo>
                  <a:lnTo>
                    <a:pt x="31790" y="6584"/>
                  </a:lnTo>
                  <a:cubicBezTo>
                    <a:pt x="31909" y="6537"/>
                    <a:pt x="31909" y="6370"/>
                    <a:pt x="31790" y="6323"/>
                  </a:cubicBezTo>
                  <a:close/>
                  <a:moveTo>
                    <a:pt x="33052" y="4132"/>
                  </a:moveTo>
                  <a:cubicBezTo>
                    <a:pt x="32909" y="4060"/>
                    <a:pt x="32742" y="4060"/>
                    <a:pt x="32599" y="4132"/>
                  </a:cubicBezTo>
                  <a:lnTo>
                    <a:pt x="30992" y="5060"/>
                  </a:lnTo>
                  <a:cubicBezTo>
                    <a:pt x="30873" y="5096"/>
                    <a:pt x="30873" y="5275"/>
                    <a:pt x="30992" y="5322"/>
                  </a:cubicBezTo>
                  <a:lnTo>
                    <a:pt x="32266" y="6049"/>
                  </a:lnTo>
                  <a:cubicBezTo>
                    <a:pt x="32397" y="6120"/>
                    <a:pt x="32564" y="6120"/>
                    <a:pt x="32707" y="6049"/>
                  </a:cubicBezTo>
                  <a:lnTo>
                    <a:pt x="34314" y="5120"/>
                  </a:lnTo>
                  <a:cubicBezTo>
                    <a:pt x="34433" y="5084"/>
                    <a:pt x="34433" y="4906"/>
                    <a:pt x="34314" y="4870"/>
                  </a:cubicBezTo>
                  <a:close/>
                  <a:moveTo>
                    <a:pt x="35385" y="2786"/>
                  </a:moveTo>
                  <a:cubicBezTo>
                    <a:pt x="35243" y="2715"/>
                    <a:pt x="35076" y="2715"/>
                    <a:pt x="34933" y="2786"/>
                  </a:cubicBezTo>
                  <a:lnTo>
                    <a:pt x="33326" y="3703"/>
                  </a:lnTo>
                  <a:cubicBezTo>
                    <a:pt x="33207" y="3751"/>
                    <a:pt x="33207" y="3929"/>
                    <a:pt x="33326" y="3965"/>
                  </a:cubicBezTo>
                  <a:lnTo>
                    <a:pt x="34600" y="4703"/>
                  </a:lnTo>
                  <a:cubicBezTo>
                    <a:pt x="34743" y="4775"/>
                    <a:pt x="34909" y="4775"/>
                    <a:pt x="35040" y="4703"/>
                  </a:cubicBezTo>
                  <a:lnTo>
                    <a:pt x="36648" y="3775"/>
                  </a:lnTo>
                  <a:cubicBezTo>
                    <a:pt x="36778" y="3727"/>
                    <a:pt x="36778" y="3560"/>
                    <a:pt x="36648" y="3513"/>
                  </a:cubicBezTo>
                  <a:close/>
                  <a:moveTo>
                    <a:pt x="37719" y="1429"/>
                  </a:moveTo>
                  <a:cubicBezTo>
                    <a:pt x="37588" y="1358"/>
                    <a:pt x="37421" y="1358"/>
                    <a:pt x="37279" y="1429"/>
                  </a:cubicBezTo>
                  <a:lnTo>
                    <a:pt x="35671" y="2358"/>
                  </a:lnTo>
                  <a:cubicBezTo>
                    <a:pt x="35552" y="2405"/>
                    <a:pt x="35552" y="2572"/>
                    <a:pt x="35671" y="2620"/>
                  </a:cubicBezTo>
                  <a:lnTo>
                    <a:pt x="36933" y="3346"/>
                  </a:lnTo>
                  <a:cubicBezTo>
                    <a:pt x="37076" y="3417"/>
                    <a:pt x="37243" y="3417"/>
                    <a:pt x="37386" y="3346"/>
                  </a:cubicBezTo>
                  <a:lnTo>
                    <a:pt x="38993" y="2417"/>
                  </a:lnTo>
                  <a:cubicBezTo>
                    <a:pt x="39112" y="2382"/>
                    <a:pt x="39112" y="2203"/>
                    <a:pt x="38993" y="2167"/>
                  </a:cubicBezTo>
                  <a:close/>
                  <a:moveTo>
                    <a:pt x="40065" y="84"/>
                  </a:moveTo>
                  <a:cubicBezTo>
                    <a:pt x="39922" y="12"/>
                    <a:pt x="39755" y="12"/>
                    <a:pt x="39612" y="84"/>
                  </a:cubicBezTo>
                  <a:lnTo>
                    <a:pt x="38005" y="1012"/>
                  </a:lnTo>
                  <a:cubicBezTo>
                    <a:pt x="37886" y="1048"/>
                    <a:pt x="37886" y="1227"/>
                    <a:pt x="38005" y="1262"/>
                  </a:cubicBezTo>
                  <a:lnTo>
                    <a:pt x="39279" y="2001"/>
                  </a:lnTo>
                  <a:cubicBezTo>
                    <a:pt x="39422" y="2072"/>
                    <a:pt x="39588" y="2072"/>
                    <a:pt x="39731" y="2001"/>
                  </a:cubicBezTo>
                  <a:lnTo>
                    <a:pt x="41339" y="1072"/>
                  </a:lnTo>
                  <a:cubicBezTo>
                    <a:pt x="41458" y="1024"/>
                    <a:pt x="41458" y="858"/>
                    <a:pt x="41339" y="810"/>
                  </a:cubicBezTo>
                  <a:close/>
                  <a:moveTo>
                    <a:pt x="7620" y="21265"/>
                  </a:moveTo>
                  <a:cubicBezTo>
                    <a:pt x="7477" y="21193"/>
                    <a:pt x="7311" y="21193"/>
                    <a:pt x="7168" y="21265"/>
                  </a:cubicBezTo>
                  <a:lnTo>
                    <a:pt x="5429" y="22277"/>
                  </a:lnTo>
                  <a:cubicBezTo>
                    <a:pt x="5310" y="22313"/>
                    <a:pt x="5310" y="22491"/>
                    <a:pt x="5429" y="22527"/>
                  </a:cubicBezTo>
                  <a:lnTo>
                    <a:pt x="7168" y="23539"/>
                  </a:lnTo>
                  <a:cubicBezTo>
                    <a:pt x="7311" y="23610"/>
                    <a:pt x="7477" y="23610"/>
                    <a:pt x="7620" y="23539"/>
                  </a:cubicBezTo>
                  <a:lnTo>
                    <a:pt x="9358" y="22527"/>
                  </a:lnTo>
                  <a:cubicBezTo>
                    <a:pt x="9477" y="22491"/>
                    <a:pt x="9477" y="22313"/>
                    <a:pt x="9358" y="22277"/>
                  </a:cubicBezTo>
                  <a:close/>
                  <a:moveTo>
                    <a:pt x="12883" y="18229"/>
                  </a:moveTo>
                  <a:cubicBezTo>
                    <a:pt x="12740" y="18157"/>
                    <a:pt x="12573" y="18157"/>
                    <a:pt x="12430" y="18229"/>
                  </a:cubicBezTo>
                  <a:lnTo>
                    <a:pt x="10692" y="19229"/>
                  </a:lnTo>
                  <a:cubicBezTo>
                    <a:pt x="10573" y="19277"/>
                    <a:pt x="10573" y="19443"/>
                    <a:pt x="10692" y="19491"/>
                  </a:cubicBezTo>
                  <a:lnTo>
                    <a:pt x="12430" y="20491"/>
                  </a:lnTo>
                  <a:cubicBezTo>
                    <a:pt x="12573" y="20562"/>
                    <a:pt x="12740" y="20562"/>
                    <a:pt x="12883" y="20491"/>
                  </a:cubicBezTo>
                  <a:lnTo>
                    <a:pt x="14621" y="19491"/>
                  </a:lnTo>
                  <a:cubicBezTo>
                    <a:pt x="14740" y="19443"/>
                    <a:pt x="14740" y="19277"/>
                    <a:pt x="14621" y="19229"/>
                  </a:cubicBezTo>
                  <a:close/>
                  <a:moveTo>
                    <a:pt x="10251" y="19753"/>
                  </a:moveTo>
                  <a:cubicBezTo>
                    <a:pt x="10108" y="19681"/>
                    <a:pt x="9942" y="19681"/>
                    <a:pt x="9799" y="19753"/>
                  </a:cubicBezTo>
                  <a:lnTo>
                    <a:pt x="8061" y="20753"/>
                  </a:lnTo>
                  <a:cubicBezTo>
                    <a:pt x="7930" y="20789"/>
                    <a:pt x="7930" y="20967"/>
                    <a:pt x="8061" y="21003"/>
                  </a:cubicBezTo>
                  <a:lnTo>
                    <a:pt x="9799" y="22015"/>
                  </a:lnTo>
                  <a:cubicBezTo>
                    <a:pt x="9942" y="22086"/>
                    <a:pt x="10097" y="22086"/>
                    <a:pt x="10239" y="22015"/>
                  </a:cubicBezTo>
                  <a:lnTo>
                    <a:pt x="11978" y="21003"/>
                  </a:lnTo>
                  <a:cubicBezTo>
                    <a:pt x="12109" y="20967"/>
                    <a:pt x="12109" y="20789"/>
                    <a:pt x="11978" y="20753"/>
                  </a:cubicBezTo>
                  <a:close/>
                  <a:moveTo>
                    <a:pt x="15514" y="16705"/>
                  </a:moveTo>
                  <a:cubicBezTo>
                    <a:pt x="15371" y="16645"/>
                    <a:pt x="15204" y="16645"/>
                    <a:pt x="15073" y="16705"/>
                  </a:cubicBezTo>
                  <a:lnTo>
                    <a:pt x="13323" y="17717"/>
                  </a:lnTo>
                  <a:cubicBezTo>
                    <a:pt x="13204" y="17753"/>
                    <a:pt x="13204" y="17931"/>
                    <a:pt x="13323" y="17979"/>
                  </a:cubicBezTo>
                  <a:lnTo>
                    <a:pt x="15061" y="18979"/>
                  </a:lnTo>
                  <a:cubicBezTo>
                    <a:pt x="15204" y="19050"/>
                    <a:pt x="15371" y="19050"/>
                    <a:pt x="15514" y="18979"/>
                  </a:cubicBezTo>
                  <a:lnTo>
                    <a:pt x="17252" y="17979"/>
                  </a:lnTo>
                  <a:cubicBezTo>
                    <a:pt x="17371" y="17931"/>
                    <a:pt x="17371" y="17764"/>
                    <a:pt x="17252" y="17717"/>
                  </a:cubicBezTo>
                  <a:close/>
                  <a:moveTo>
                    <a:pt x="18145" y="15193"/>
                  </a:moveTo>
                  <a:cubicBezTo>
                    <a:pt x="18002" y="15109"/>
                    <a:pt x="17836" y="15109"/>
                    <a:pt x="17693" y="15193"/>
                  </a:cubicBezTo>
                  <a:lnTo>
                    <a:pt x="15954" y="16193"/>
                  </a:lnTo>
                  <a:cubicBezTo>
                    <a:pt x="15835" y="16240"/>
                    <a:pt x="15835" y="16407"/>
                    <a:pt x="15954" y="16455"/>
                  </a:cubicBezTo>
                  <a:lnTo>
                    <a:pt x="17693" y="17455"/>
                  </a:lnTo>
                  <a:cubicBezTo>
                    <a:pt x="17836" y="17526"/>
                    <a:pt x="18002" y="17526"/>
                    <a:pt x="18145" y="17455"/>
                  </a:cubicBezTo>
                  <a:lnTo>
                    <a:pt x="19884" y="16455"/>
                  </a:lnTo>
                  <a:cubicBezTo>
                    <a:pt x="20003" y="16407"/>
                    <a:pt x="20003" y="16229"/>
                    <a:pt x="19884" y="16193"/>
                  </a:cubicBezTo>
                  <a:close/>
                  <a:moveTo>
                    <a:pt x="20776" y="13669"/>
                  </a:moveTo>
                  <a:cubicBezTo>
                    <a:pt x="20634" y="13597"/>
                    <a:pt x="20467" y="13597"/>
                    <a:pt x="20324" y="13669"/>
                  </a:cubicBezTo>
                  <a:lnTo>
                    <a:pt x="18586" y="14669"/>
                  </a:lnTo>
                  <a:cubicBezTo>
                    <a:pt x="18467" y="14716"/>
                    <a:pt x="18467" y="14883"/>
                    <a:pt x="18586" y="14931"/>
                  </a:cubicBezTo>
                  <a:lnTo>
                    <a:pt x="20324" y="15931"/>
                  </a:lnTo>
                  <a:cubicBezTo>
                    <a:pt x="20467" y="16002"/>
                    <a:pt x="20634" y="16002"/>
                    <a:pt x="20776" y="15931"/>
                  </a:cubicBezTo>
                  <a:lnTo>
                    <a:pt x="22515" y="14931"/>
                  </a:lnTo>
                  <a:cubicBezTo>
                    <a:pt x="22634" y="14883"/>
                    <a:pt x="22634" y="14716"/>
                    <a:pt x="22515" y="14669"/>
                  </a:cubicBezTo>
                  <a:close/>
                  <a:moveTo>
                    <a:pt x="23408" y="12145"/>
                  </a:moveTo>
                  <a:cubicBezTo>
                    <a:pt x="23265" y="12073"/>
                    <a:pt x="23098" y="12073"/>
                    <a:pt x="22955" y="12145"/>
                  </a:cubicBezTo>
                  <a:lnTo>
                    <a:pt x="21217" y="13157"/>
                  </a:lnTo>
                  <a:cubicBezTo>
                    <a:pt x="21098" y="13192"/>
                    <a:pt x="21098" y="13371"/>
                    <a:pt x="21217" y="13407"/>
                  </a:cubicBezTo>
                  <a:lnTo>
                    <a:pt x="22955" y="14419"/>
                  </a:lnTo>
                  <a:cubicBezTo>
                    <a:pt x="23098" y="14490"/>
                    <a:pt x="23265" y="14490"/>
                    <a:pt x="23408" y="14419"/>
                  </a:cubicBezTo>
                  <a:lnTo>
                    <a:pt x="25146" y="13407"/>
                  </a:lnTo>
                  <a:cubicBezTo>
                    <a:pt x="25265" y="13371"/>
                    <a:pt x="25265" y="13192"/>
                    <a:pt x="25146" y="13157"/>
                  </a:cubicBezTo>
                  <a:close/>
                  <a:moveTo>
                    <a:pt x="26039" y="10633"/>
                  </a:moveTo>
                  <a:cubicBezTo>
                    <a:pt x="25896" y="10561"/>
                    <a:pt x="25729" y="10561"/>
                    <a:pt x="25587" y="10633"/>
                  </a:cubicBezTo>
                  <a:lnTo>
                    <a:pt x="23848" y="11633"/>
                  </a:lnTo>
                  <a:cubicBezTo>
                    <a:pt x="23729" y="11668"/>
                    <a:pt x="23729" y="11847"/>
                    <a:pt x="23848" y="11895"/>
                  </a:cubicBezTo>
                  <a:lnTo>
                    <a:pt x="25587" y="12895"/>
                  </a:lnTo>
                  <a:cubicBezTo>
                    <a:pt x="25729" y="12966"/>
                    <a:pt x="25896" y="12966"/>
                    <a:pt x="26039" y="12895"/>
                  </a:cubicBezTo>
                  <a:lnTo>
                    <a:pt x="27777" y="11895"/>
                  </a:lnTo>
                  <a:cubicBezTo>
                    <a:pt x="27896" y="11847"/>
                    <a:pt x="27896" y="11680"/>
                    <a:pt x="27777" y="11633"/>
                  </a:cubicBezTo>
                  <a:close/>
                  <a:moveTo>
                    <a:pt x="28670" y="9109"/>
                  </a:moveTo>
                  <a:cubicBezTo>
                    <a:pt x="28527" y="9037"/>
                    <a:pt x="28361" y="9037"/>
                    <a:pt x="28218" y="9109"/>
                  </a:cubicBezTo>
                  <a:lnTo>
                    <a:pt x="26480" y="10109"/>
                  </a:lnTo>
                  <a:cubicBezTo>
                    <a:pt x="26361" y="10156"/>
                    <a:pt x="26361" y="10323"/>
                    <a:pt x="26480" y="10371"/>
                  </a:cubicBezTo>
                  <a:lnTo>
                    <a:pt x="28218" y="11371"/>
                  </a:lnTo>
                  <a:cubicBezTo>
                    <a:pt x="28361" y="11442"/>
                    <a:pt x="28527" y="11442"/>
                    <a:pt x="28670" y="11371"/>
                  </a:cubicBezTo>
                  <a:lnTo>
                    <a:pt x="30409" y="10371"/>
                  </a:lnTo>
                  <a:cubicBezTo>
                    <a:pt x="30528" y="10335"/>
                    <a:pt x="30528" y="10156"/>
                    <a:pt x="30409" y="10109"/>
                  </a:cubicBezTo>
                  <a:close/>
                  <a:moveTo>
                    <a:pt x="31302" y="7597"/>
                  </a:moveTo>
                  <a:cubicBezTo>
                    <a:pt x="31159" y="7525"/>
                    <a:pt x="30992" y="7525"/>
                    <a:pt x="30849" y="7597"/>
                  </a:cubicBezTo>
                  <a:lnTo>
                    <a:pt x="29111" y="8597"/>
                  </a:lnTo>
                  <a:cubicBezTo>
                    <a:pt x="28992" y="8644"/>
                    <a:pt x="28992" y="8811"/>
                    <a:pt x="29111" y="8859"/>
                  </a:cubicBezTo>
                  <a:lnTo>
                    <a:pt x="30849" y="9859"/>
                  </a:lnTo>
                  <a:cubicBezTo>
                    <a:pt x="30992" y="9930"/>
                    <a:pt x="31159" y="9930"/>
                    <a:pt x="31302" y="9859"/>
                  </a:cubicBezTo>
                  <a:lnTo>
                    <a:pt x="33040" y="8859"/>
                  </a:lnTo>
                  <a:cubicBezTo>
                    <a:pt x="33159" y="8823"/>
                    <a:pt x="33159" y="8644"/>
                    <a:pt x="33040" y="8597"/>
                  </a:cubicBezTo>
                  <a:close/>
                  <a:moveTo>
                    <a:pt x="33933" y="6073"/>
                  </a:moveTo>
                  <a:cubicBezTo>
                    <a:pt x="33790" y="6001"/>
                    <a:pt x="33623" y="6001"/>
                    <a:pt x="33480" y="6073"/>
                  </a:cubicBezTo>
                  <a:lnTo>
                    <a:pt x="31742" y="7085"/>
                  </a:lnTo>
                  <a:cubicBezTo>
                    <a:pt x="31623" y="7120"/>
                    <a:pt x="31623" y="7299"/>
                    <a:pt x="31742" y="7335"/>
                  </a:cubicBezTo>
                  <a:lnTo>
                    <a:pt x="33480" y="8347"/>
                  </a:lnTo>
                  <a:cubicBezTo>
                    <a:pt x="33623" y="8418"/>
                    <a:pt x="33790" y="8418"/>
                    <a:pt x="33933" y="8347"/>
                  </a:cubicBezTo>
                  <a:lnTo>
                    <a:pt x="35671" y="7335"/>
                  </a:lnTo>
                  <a:cubicBezTo>
                    <a:pt x="35790" y="7299"/>
                    <a:pt x="35790" y="7120"/>
                    <a:pt x="35671" y="7085"/>
                  </a:cubicBezTo>
                  <a:close/>
                  <a:moveTo>
                    <a:pt x="36564" y="4560"/>
                  </a:moveTo>
                  <a:cubicBezTo>
                    <a:pt x="36421" y="4489"/>
                    <a:pt x="36255" y="4489"/>
                    <a:pt x="36112" y="4560"/>
                  </a:cubicBezTo>
                  <a:lnTo>
                    <a:pt x="34373" y="5561"/>
                  </a:lnTo>
                  <a:cubicBezTo>
                    <a:pt x="34254" y="5608"/>
                    <a:pt x="34254" y="5775"/>
                    <a:pt x="34373" y="5822"/>
                  </a:cubicBezTo>
                  <a:lnTo>
                    <a:pt x="36112" y="6823"/>
                  </a:lnTo>
                  <a:cubicBezTo>
                    <a:pt x="36255" y="6894"/>
                    <a:pt x="36421" y="6894"/>
                    <a:pt x="36564" y="6823"/>
                  </a:cubicBezTo>
                  <a:lnTo>
                    <a:pt x="38302" y="5822"/>
                  </a:lnTo>
                  <a:cubicBezTo>
                    <a:pt x="38422" y="5775"/>
                    <a:pt x="38422" y="5608"/>
                    <a:pt x="38302" y="5561"/>
                  </a:cubicBezTo>
                  <a:close/>
                  <a:moveTo>
                    <a:pt x="11513" y="22015"/>
                  </a:moveTo>
                  <a:cubicBezTo>
                    <a:pt x="11371" y="21944"/>
                    <a:pt x="11204" y="21944"/>
                    <a:pt x="11061" y="22015"/>
                  </a:cubicBezTo>
                  <a:lnTo>
                    <a:pt x="9323" y="23015"/>
                  </a:lnTo>
                  <a:cubicBezTo>
                    <a:pt x="9204" y="23063"/>
                    <a:pt x="9204" y="23229"/>
                    <a:pt x="9323" y="23277"/>
                  </a:cubicBezTo>
                  <a:lnTo>
                    <a:pt x="11061" y="24277"/>
                  </a:lnTo>
                  <a:cubicBezTo>
                    <a:pt x="11204" y="24349"/>
                    <a:pt x="11371" y="24349"/>
                    <a:pt x="11513" y="24277"/>
                  </a:cubicBezTo>
                  <a:lnTo>
                    <a:pt x="13252" y="23277"/>
                  </a:lnTo>
                  <a:cubicBezTo>
                    <a:pt x="13371" y="23229"/>
                    <a:pt x="13371" y="23063"/>
                    <a:pt x="13252" y="23015"/>
                  </a:cubicBezTo>
                  <a:close/>
                  <a:moveTo>
                    <a:pt x="14145" y="20491"/>
                  </a:moveTo>
                  <a:cubicBezTo>
                    <a:pt x="14002" y="20420"/>
                    <a:pt x="13835" y="20420"/>
                    <a:pt x="13692" y="20491"/>
                  </a:cubicBezTo>
                  <a:lnTo>
                    <a:pt x="11954" y="21503"/>
                  </a:lnTo>
                  <a:cubicBezTo>
                    <a:pt x="11835" y="21539"/>
                    <a:pt x="11835" y="21717"/>
                    <a:pt x="11954" y="21753"/>
                  </a:cubicBezTo>
                  <a:lnTo>
                    <a:pt x="13692" y="22765"/>
                  </a:lnTo>
                  <a:cubicBezTo>
                    <a:pt x="13835" y="22825"/>
                    <a:pt x="14002" y="22825"/>
                    <a:pt x="14145" y="22765"/>
                  </a:cubicBezTo>
                  <a:lnTo>
                    <a:pt x="15883" y="21753"/>
                  </a:lnTo>
                  <a:cubicBezTo>
                    <a:pt x="16002" y="21717"/>
                    <a:pt x="16002" y="21539"/>
                    <a:pt x="15883" y="21503"/>
                  </a:cubicBezTo>
                  <a:close/>
                  <a:moveTo>
                    <a:pt x="16776" y="18979"/>
                  </a:moveTo>
                  <a:cubicBezTo>
                    <a:pt x="16633" y="18907"/>
                    <a:pt x="16466" y="18907"/>
                    <a:pt x="16324" y="18979"/>
                  </a:cubicBezTo>
                  <a:lnTo>
                    <a:pt x="14585" y="19979"/>
                  </a:lnTo>
                  <a:cubicBezTo>
                    <a:pt x="14466" y="20027"/>
                    <a:pt x="14466" y="20193"/>
                    <a:pt x="14585" y="20241"/>
                  </a:cubicBezTo>
                  <a:lnTo>
                    <a:pt x="16324" y="21241"/>
                  </a:lnTo>
                  <a:cubicBezTo>
                    <a:pt x="16466" y="21312"/>
                    <a:pt x="16633" y="21312"/>
                    <a:pt x="16776" y="21241"/>
                  </a:cubicBezTo>
                  <a:lnTo>
                    <a:pt x="18514" y="20241"/>
                  </a:lnTo>
                  <a:cubicBezTo>
                    <a:pt x="18633" y="20193"/>
                    <a:pt x="18633" y="20015"/>
                    <a:pt x="18514" y="19979"/>
                  </a:cubicBezTo>
                  <a:close/>
                  <a:moveTo>
                    <a:pt x="19407" y="17455"/>
                  </a:moveTo>
                  <a:cubicBezTo>
                    <a:pt x="19264" y="17383"/>
                    <a:pt x="19098" y="17383"/>
                    <a:pt x="18955" y="17455"/>
                  </a:cubicBezTo>
                  <a:lnTo>
                    <a:pt x="17217" y="18467"/>
                  </a:lnTo>
                  <a:cubicBezTo>
                    <a:pt x="17097" y="18503"/>
                    <a:pt x="17097" y="18669"/>
                    <a:pt x="17217" y="18717"/>
                  </a:cubicBezTo>
                  <a:lnTo>
                    <a:pt x="18955" y="19729"/>
                  </a:lnTo>
                  <a:cubicBezTo>
                    <a:pt x="19098" y="19800"/>
                    <a:pt x="19264" y="19800"/>
                    <a:pt x="19407" y="19729"/>
                  </a:cubicBezTo>
                  <a:lnTo>
                    <a:pt x="21146" y="18717"/>
                  </a:lnTo>
                  <a:cubicBezTo>
                    <a:pt x="21265" y="18669"/>
                    <a:pt x="21265" y="18503"/>
                    <a:pt x="21146" y="18467"/>
                  </a:cubicBezTo>
                  <a:close/>
                  <a:moveTo>
                    <a:pt x="22039" y="15931"/>
                  </a:moveTo>
                  <a:cubicBezTo>
                    <a:pt x="21896" y="15859"/>
                    <a:pt x="21729" y="15859"/>
                    <a:pt x="21586" y="15931"/>
                  </a:cubicBezTo>
                  <a:lnTo>
                    <a:pt x="19848" y="16931"/>
                  </a:lnTo>
                  <a:cubicBezTo>
                    <a:pt x="19729" y="16979"/>
                    <a:pt x="19729" y="17145"/>
                    <a:pt x="19848" y="17193"/>
                  </a:cubicBezTo>
                  <a:lnTo>
                    <a:pt x="21586" y="18193"/>
                  </a:lnTo>
                  <a:cubicBezTo>
                    <a:pt x="21729" y="18265"/>
                    <a:pt x="21896" y="18265"/>
                    <a:pt x="22039" y="18193"/>
                  </a:cubicBezTo>
                  <a:lnTo>
                    <a:pt x="23777" y="17193"/>
                  </a:lnTo>
                  <a:cubicBezTo>
                    <a:pt x="23896" y="17145"/>
                    <a:pt x="23896" y="16979"/>
                    <a:pt x="23777" y="16931"/>
                  </a:cubicBezTo>
                  <a:close/>
                  <a:moveTo>
                    <a:pt x="24670" y="14407"/>
                  </a:moveTo>
                  <a:cubicBezTo>
                    <a:pt x="24527" y="14347"/>
                    <a:pt x="24360" y="14347"/>
                    <a:pt x="24217" y="14407"/>
                  </a:cubicBezTo>
                  <a:lnTo>
                    <a:pt x="22479" y="15419"/>
                  </a:lnTo>
                  <a:cubicBezTo>
                    <a:pt x="22360" y="15455"/>
                    <a:pt x="22360" y="15633"/>
                    <a:pt x="22479" y="15669"/>
                  </a:cubicBezTo>
                  <a:lnTo>
                    <a:pt x="24217" y="16681"/>
                  </a:lnTo>
                  <a:cubicBezTo>
                    <a:pt x="24360" y="16752"/>
                    <a:pt x="24527" y="16752"/>
                    <a:pt x="24670" y="16681"/>
                  </a:cubicBezTo>
                  <a:lnTo>
                    <a:pt x="26408" y="15669"/>
                  </a:lnTo>
                  <a:cubicBezTo>
                    <a:pt x="26527" y="15633"/>
                    <a:pt x="26527" y="15455"/>
                    <a:pt x="26408" y="15419"/>
                  </a:cubicBezTo>
                  <a:close/>
                  <a:moveTo>
                    <a:pt x="27301" y="12895"/>
                  </a:moveTo>
                  <a:cubicBezTo>
                    <a:pt x="27158" y="12823"/>
                    <a:pt x="26992" y="12823"/>
                    <a:pt x="26849" y="12895"/>
                  </a:cubicBezTo>
                  <a:lnTo>
                    <a:pt x="25110" y="13895"/>
                  </a:lnTo>
                  <a:cubicBezTo>
                    <a:pt x="24991" y="13943"/>
                    <a:pt x="24991" y="14109"/>
                    <a:pt x="25110" y="14157"/>
                  </a:cubicBezTo>
                  <a:lnTo>
                    <a:pt x="26849" y="15157"/>
                  </a:lnTo>
                  <a:cubicBezTo>
                    <a:pt x="26992" y="15228"/>
                    <a:pt x="27158" y="15228"/>
                    <a:pt x="27301" y="15157"/>
                  </a:cubicBezTo>
                  <a:lnTo>
                    <a:pt x="29039" y="14157"/>
                  </a:lnTo>
                  <a:cubicBezTo>
                    <a:pt x="29158" y="14121"/>
                    <a:pt x="29158" y="13943"/>
                    <a:pt x="29039" y="13907"/>
                  </a:cubicBezTo>
                  <a:close/>
                  <a:moveTo>
                    <a:pt x="29932" y="11383"/>
                  </a:moveTo>
                  <a:cubicBezTo>
                    <a:pt x="29790" y="11311"/>
                    <a:pt x="29623" y="11311"/>
                    <a:pt x="29492" y="11383"/>
                  </a:cubicBezTo>
                  <a:lnTo>
                    <a:pt x="27742" y="12383"/>
                  </a:lnTo>
                  <a:cubicBezTo>
                    <a:pt x="27623" y="12430"/>
                    <a:pt x="27623" y="12597"/>
                    <a:pt x="27742" y="12645"/>
                  </a:cubicBezTo>
                  <a:lnTo>
                    <a:pt x="29492" y="13645"/>
                  </a:lnTo>
                  <a:cubicBezTo>
                    <a:pt x="29623" y="13716"/>
                    <a:pt x="29790" y="13716"/>
                    <a:pt x="29932" y="13645"/>
                  </a:cubicBezTo>
                  <a:lnTo>
                    <a:pt x="31671" y="12645"/>
                  </a:lnTo>
                  <a:cubicBezTo>
                    <a:pt x="31802" y="12597"/>
                    <a:pt x="31802" y="12419"/>
                    <a:pt x="31671" y="12383"/>
                  </a:cubicBezTo>
                  <a:close/>
                  <a:moveTo>
                    <a:pt x="32564" y="9859"/>
                  </a:moveTo>
                  <a:cubicBezTo>
                    <a:pt x="32421" y="9787"/>
                    <a:pt x="32254" y="9787"/>
                    <a:pt x="32123" y="9859"/>
                  </a:cubicBezTo>
                  <a:lnTo>
                    <a:pt x="30385" y="10871"/>
                  </a:lnTo>
                  <a:cubicBezTo>
                    <a:pt x="30254" y="10918"/>
                    <a:pt x="30254" y="11085"/>
                    <a:pt x="30385" y="11133"/>
                  </a:cubicBezTo>
                  <a:lnTo>
                    <a:pt x="32123" y="12133"/>
                  </a:lnTo>
                  <a:cubicBezTo>
                    <a:pt x="32266" y="12204"/>
                    <a:pt x="32421" y="12204"/>
                    <a:pt x="32564" y="12133"/>
                  </a:cubicBezTo>
                  <a:lnTo>
                    <a:pt x="34314" y="11133"/>
                  </a:lnTo>
                  <a:cubicBezTo>
                    <a:pt x="34433" y="11085"/>
                    <a:pt x="34433" y="10918"/>
                    <a:pt x="34314" y="10871"/>
                  </a:cubicBezTo>
                  <a:close/>
                  <a:moveTo>
                    <a:pt x="35195" y="8347"/>
                  </a:moveTo>
                  <a:cubicBezTo>
                    <a:pt x="35052" y="8263"/>
                    <a:pt x="34885" y="8263"/>
                    <a:pt x="34743" y="8347"/>
                  </a:cubicBezTo>
                  <a:lnTo>
                    <a:pt x="33004" y="9347"/>
                  </a:lnTo>
                  <a:cubicBezTo>
                    <a:pt x="32885" y="9382"/>
                    <a:pt x="32885" y="9561"/>
                    <a:pt x="33004" y="9609"/>
                  </a:cubicBezTo>
                  <a:lnTo>
                    <a:pt x="34743" y="10609"/>
                  </a:lnTo>
                  <a:cubicBezTo>
                    <a:pt x="34885" y="10680"/>
                    <a:pt x="35052" y="10680"/>
                    <a:pt x="35195" y="10609"/>
                  </a:cubicBezTo>
                  <a:lnTo>
                    <a:pt x="36933" y="9609"/>
                  </a:lnTo>
                  <a:cubicBezTo>
                    <a:pt x="37052" y="9561"/>
                    <a:pt x="37052" y="9394"/>
                    <a:pt x="36933" y="9347"/>
                  </a:cubicBezTo>
                  <a:close/>
                  <a:moveTo>
                    <a:pt x="37826" y="6823"/>
                  </a:moveTo>
                  <a:cubicBezTo>
                    <a:pt x="37683" y="6751"/>
                    <a:pt x="37517" y="6751"/>
                    <a:pt x="37374" y="6823"/>
                  </a:cubicBezTo>
                  <a:lnTo>
                    <a:pt x="35635" y="7823"/>
                  </a:lnTo>
                  <a:cubicBezTo>
                    <a:pt x="35516" y="7870"/>
                    <a:pt x="35516" y="8037"/>
                    <a:pt x="35635" y="8085"/>
                  </a:cubicBezTo>
                  <a:lnTo>
                    <a:pt x="37374" y="9085"/>
                  </a:lnTo>
                  <a:cubicBezTo>
                    <a:pt x="37517" y="9156"/>
                    <a:pt x="37683" y="9156"/>
                    <a:pt x="37826" y="9085"/>
                  </a:cubicBezTo>
                  <a:lnTo>
                    <a:pt x="39565" y="8085"/>
                  </a:lnTo>
                  <a:cubicBezTo>
                    <a:pt x="39684" y="8037"/>
                    <a:pt x="39684" y="7870"/>
                    <a:pt x="39565" y="7823"/>
                  </a:cubicBezTo>
                  <a:close/>
                  <a:moveTo>
                    <a:pt x="40458" y="5299"/>
                  </a:moveTo>
                  <a:cubicBezTo>
                    <a:pt x="40315" y="5227"/>
                    <a:pt x="40148" y="5227"/>
                    <a:pt x="40005" y="5299"/>
                  </a:cubicBezTo>
                  <a:lnTo>
                    <a:pt x="38267" y="6311"/>
                  </a:lnTo>
                  <a:cubicBezTo>
                    <a:pt x="38148" y="6346"/>
                    <a:pt x="38148" y="6513"/>
                    <a:pt x="38267" y="6561"/>
                  </a:cubicBezTo>
                  <a:lnTo>
                    <a:pt x="40005" y="7573"/>
                  </a:lnTo>
                  <a:cubicBezTo>
                    <a:pt x="40148" y="7644"/>
                    <a:pt x="40315" y="7644"/>
                    <a:pt x="40458" y="7573"/>
                  </a:cubicBezTo>
                  <a:lnTo>
                    <a:pt x="42196" y="6561"/>
                  </a:lnTo>
                  <a:cubicBezTo>
                    <a:pt x="42315" y="6525"/>
                    <a:pt x="42315" y="6346"/>
                    <a:pt x="42196" y="6311"/>
                  </a:cubicBezTo>
                  <a:close/>
                  <a:moveTo>
                    <a:pt x="14752" y="23241"/>
                  </a:moveTo>
                  <a:cubicBezTo>
                    <a:pt x="14609" y="23170"/>
                    <a:pt x="14442" y="23170"/>
                    <a:pt x="14311" y="23241"/>
                  </a:cubicBezTo>
                  <a:lnTo>
                    <a:pt x="12561" y="24253"/>
                  </a:lnTo>
                  <a:cubicBezTo>
                    <a:pt x="12442" y="24289"/>
                    <a:pt x="12442" y="24456"/>
                    <a:pt x="12561" y="24503"/>
                  </a:cubicBezTo>
                  <a:lnTo>
                    <a:pt x="14311" y="25515"/>
                  </a:lnTo>
                  <a:cubicBezTo>
                    <a:pt x="14442" y="25587"/>
                    <a:pt x="14609" y="25587"/>
                    <a:pt x="14752" y="25515"/>
                  </a:cubicBezTo>
                  <a:lnTo>
                    <a:pt x="16490" y="24503"/>
                  </a:lnTo>
                  <a:cubicBezTo>
                    <a:pt x="16609" y="24456"/>
                    <a:pt x="16609" y="24289"/>
                    <a:pt x="16490" y="24253"/>
                  </a:cubicBezTo>
                  <a:close/>
                  <a:moveTo>
                    <a:pt x="17383" y="21729"/>
                  </a:moveTo>
                  <a:cubicBezTo>
                    <a:pt x="17240" y="21646"/>
                    <a:pt x="17074" y="21646"/>
                    <a:pt x="16943" y="21729"/>
                  </a:cubicBezTo>
                  <a:lnTo>
                    <a:pt x="15204" y="22729"/>
                  </a:lnTo>
                  <a:cubicBezTo>
                    <a:pt x="15073" y="22765"/>
                    <a:pt x="15073" y="22944"/>
                    <a:pt x="15204" y="22991"/>
                  </a:cubicBezTo>
                  <a:lnTo>
                    <a:pt x="16943" y="23991"/>
                  </a:lnTo>
                  <a:cubicBezTo>
                    <a:pt x="17074" y="24063"/>
                    <a:pt x="17240" y="24063"/>
                    <a:pt x="17383" y="23991"/>
                  </a:cubicBezTo>
                  <a:lnTo>
                    <a:pt x="19122" y="22991"/>
                  </a:lnTo>
                  <a:cubicBezTo>
                    <a:pt x="19241" y="22944"/>
                    <a:pt x="19241" y="22777"/>
                    <a:pt x="19122" y="22729"/>
                  </a:cubicBezTo>
                  <a:close/>
                  <a:moveTo>
                    <a:pt x="20014" y="20205"/>
                  </a:moveTo>
                  <a:cubicBezTo>
                    <a:pt x="19872" y="20134"/>
                    <a:pt x="19705" y="20134"/>
                    <a:pt x="19574" y="20205"/>
                  </a:cubicBezTo>
                  <a:lnTo>
                    <a:pt x="17836" y="21205"/>
                  </a:lnTo>
                  <a:cubicBezTo>
                    <a:pt x="17705" y="21253"/>
                    <a:pt x="17705" y="21420"/>
                    <a:pt x="17836" y="21467"/>
                  </a:cubicBezTo>
                  <a:lnTo>
                    <a:pt x="19574" y="22467"/>
                  </a:lnTo>
                  <a:cubicBezTo>
                    <a:pt x="19705" y="22539"/>
                    <a:pt x="19872" y="22539"/>
                    <a:pt x="20014" y="22467"/>
                  </a:cubicBezTo>
                  <a:lnTo>
                    <a:pt x="21753" y="21467"/>
                  </a:lnTo>
                  <a:cubicBezTo>
                    <a:pt x="21884" y="21420"/>
                    <a:pt x="21884" y="21253"/>
                    <a:pt x="21753" y="21205"/>
                  </a:cubicBezTo>
                  <a:close/>
                  <a:moveTo>
                    <a:pt x="22646" y="18681"/>
                  </a:moveTo>
                  <a:cubicBezTo>
                    <a:pt x="22503" y="18610"/>
                    <a:pt x="22336" y="18610"/>
                    <a:pt x="22205" y="18681"/>
                  </a:cubicBezTo>
                  <a:lnTo>
                    <a:pt x="20455" y="19693"/>
                  </a:lnTo>
                  <a:cubicBezTo>
                    <a:pt x="20336" y="19729"/>
                    <a:pt x="20336" y="19908"/>
                    <a:pt x="20455" y="19943"/>
                  </a:cubicBezTo>
                  <a:lnTo>
                    <a:pt x="22205" y="20955"/>
                  </a:lnTo>
                  <a:cubicBezTo>
                    <a:pt x="22336" y="21027"/>
                    <a:pt x="22503" y="21027"/>
                    <a:pt x="22646" y="20955"/>
                  </a:cubicBezTo>
                  <a:lnTo>
                    <a:pt x="24384" y="19955"/>
                  </a:lnTo>
                  <a:cubicBezTo>
                    <a:pt x="24515" y="19908"/>
                    <a:pt x="24515" y="19729"/>
                    <a:pt x="24384" y="19693"/>
                  </a:cubicBezTo>
                  <a:close/>
                  <a:moveTo>
                    <a:pt x="25277" y="17169"/>
                  </a:moveTo>
                  <a:cubicBezTo>
                    <a:pt x="25134" y="17098"/>
                    <a:pt x="24967" y="17098"/>
                    <a:pt x="24837" y="17169"/>
                  </a:cubicBezTo>
                  <a:lnTo>
                    <a:pt x="23086" y="18169"/>
                  </a:lnTo>
                  <a:cubicBezTo>
                    <a:pt x="22967" y="18217"/>
                    <a:pt x="22967" y="18384"/>
                    <a:pt x="23086" y="18431"/>
                  </a:cubicBezTo>
                  <a:lnTo>
                    <a:pt x="24837" y="19431"/>
                  </a:lnTo>
                  <a:cubicBezTo>
                    <a:pt x="24967" y="19503"/>
                    <a:pt x="25134" y="19503"/>
                    <a:pt x="25277" y="19431"/>
                  </a:cubicBezTo>
                  <a:lnTo>
                    <a:pt x="27015" y="18431"/>
                  </a:lnTo>
                  <a:cubicBezTo>
                    <a:pt x="27146" y="18384"/>
                    <a:pt x="27146" y="18217"/>
                    <a:pt x="27015" y="18169"/>
                  </a:cubicBezTo>
                  <a:close/>
                  <a:moveTo>
                    <a:pt x="27908" y="15645"/>
                  </a:moveTo>
                  <a:cubicBezTo>
                    <a:pt x="27765" y="15574"/>
                    <a:pt x="27599" y="15574"/>
                    <a:pt x="27468" y="15645"/>
                  </a:cubicBezTo>
                  <a:lnTo>
                    <a:pt x="25729" y="16645"/>
                  </a:lnTo>
                  <a:cubicBezTo>
                    <a:pt x="25599" y="16693"/>
                    <a:pt x="25599" y="16860"/>
                    <a:pt x="25729" y="16907"/>
                  </a:cubicBezTo>
                  <a:lnTo>
                    <a:pt x="27468" y="17907"/>
                  </a:lnTo>
                  <a:cubicBezTo>
                    <a:pt x="27599" y="17979"/>
                    <a:pt x="27765" y="17979"/>
                    <a:pt x="27908" y="17907"/>
                  </a:cubicBezTo>
                  <a:lnTo>
                    <a:pt x="29647" y="16907"/>
                  </a:lnTo>
                  <a:cubicBezTo>
                    <a:pt x="29778" y="16860"/>
                    <a:pt x="29778" y="16693"/>
                    <a:pt x="29647" y="16645"/>
                  </a:cubicBezTo>
                  <a:close/>
                  <a:moveTo>
                    <a:pt x="30540" y="14121"/>
                  </a:moveTo>
                  <a:cubicBezTo>
                    <a:pt x="30397" y="14062"/>
                    <a:pt x="30242" y="14062"/>
                    <a:pt x="30099" y="14121"/>
                  </a:cubicBezTo>
                  <a:lnTo>
                    <a:pt x="28361" y="15133"/>
                  </a:lnTo>
                  <a:cubicBezTo>
                    <a:pt x="28230" y="15169"/>
                    <a:pt x="28230" y="15347"/>
                    <a:pt x="28361" y="15383"/>
                  </a:cubicBezTo>
                  <a:lnTo>
                    <a:pt x="30099" y="16395"/>
                  </a:lnTo>
                  <a:cubicBezTo>
                    <a:pt x="30242" y="16467"/>
                    <a:pt x="30397" y="16467"/>
                    <a:pt x="30540" y="16395"/>
                  </a:cubicBezTo>
                  <a:lnTo>
                    <a:pt x="32278" y="15383"/>
                  </a:lnTo>
                  <a:cubicBezTo>
                    <a:pt x="32397" y="15347"/>
                    <a:pt x="32397" y="15181"/>
                    <a:pt x="32278" y="15133"/>
                  </a:cubicBezTo>
                  <a:close/>
                  <a:moveTo>
                    <a:pt x="33171" y="12609"/>
                  </a:moveTo>
                  <a:cubicBezTo>
                    <a:pt x="33028" y="12538"/>
                    <a:pt x="32873" y="12538"/>
                    <a:pt x="32730" y="12609"/>
                  </a:cubicBezTo>
                  <a:lnTo>
                    <a:pt x="30992" y="13609"/>
                  </a:lnTo>
                  <a:cubicBezTo>
                    <a:pt x="30861" y="13657"/>
                    <a:pt x="30861" y="13823"/>
                    <a:pt x="30992" y="13871"/>
                  </a:cubicBezTo>
                  <a:lnTo>
                    <a:pt x="32730" y="14871"/>
                  </a:lnTo>
                  <a:cubicBezTo>
                    <a:pt x="32873" y="14943"/>
                    <a:pt x="33028" y="14943"/>
                    <a:pt x="33171" y="14871"/>
                  </a:cubicBezTo>
                  <a:lnTo>
                    <a:pt x="34909" y="13871"/>
                  </a:lnTo>
                  <a:cubicBezTo>
                    <a:pt x="35040" y="13823"/>
                    <a:pt x="35040" y="13657"/>
                    <a:pt x="34909" y="13609"/>
                  </a:cubicBezTo>
                  <a:close/>
                  <a:moveTo>
                    <a:pt x="35802" y="11085"/>
                  </a:moveTo>
                  <a:cubicBezTo>
                    <a:pt x="35659" y="11014"/>
                    <a:pt x="35505" y="11014"/>
                    <a:pt x="35362" y="11085"/>
                  </a:cubicBezTo>
                  <a:lnTo>
                    <a:pt x="33623" y="12097"/>
                  </a:lnTo>
                  <a:cubicBezTo>
                    <a:pt x="33492" y="12133"/>
                    <a:pt x="33492" y="12311"/>
                    <a:pt x="33623" y="12347"/>
                  </a:cubicBezTo>
                  <a:lnTo>
                    <a:pt x="35362" y="13359"/>
                  </a:lnTo>
                  <a:cubicBezTo>
                    <a:pt x="35505" y="13431"/>
                    <a:pt x="35659" y="13431"/>
                    <a:pt x="35802" y="13359"/>
                  </a:cubicBezTo>
                  <a:lnTo>
                    <a:pt x="37552" y="12347"/>
                  </a:lnTo>
                  <a:cubicBezTo>
                    <a:pt x="37671" y="12311"/>
                    <a:pt x="37671" y="12133"/>
                    <a:pt x="37552" y="12097"/>
                  </a:cubicBezTo>
                  <a:close/>
                  <a:moveTo>
                    <a:pt x="38433" y="9573"/>
                  </a:moveTo>
                  <a:cubicBezTo>
                    <a:pt x="38291" y="9502"/>
                    <a:pt x="38136" y="9502"/>
                    <a:pt x="37993" y="9573"/>
                  </a:cubicBezTo>
                  <a:lnTo>
                    <a:pt x="36255" y="10573"/>
                  </a:lnTo>
                  <a:cubicBezTo>
                    <a:pt x="36124" y="10609"/>
                    <a:pt x="36124" y="10787"/>
                    <a:pt x="36255" y="10835"/>
                  </a:cubicBezTo>
                  <a:lnTo>
                    <a:pt x="37993" y="11835"/>
                  </a:lnTo>
                  <a:cubicBezTo>
                    <a:pt x="38136" y="11907"/>
                    <a:pt x="38302" y="11907"/>
                    <a:pt x="38445" y="11835"/>
                  </a:cubicBezTo>
                  <a:lnTo>
                    <a:pt x="40184" y="10835"/>
                  </a:lnTo>
                  <a:cubicBezTo>
                    <a:pt x="40303" y="10787"/>
                    <a:pt x="40303" y="10621"/>
                    <a:pt x="40184" y="10573"/>
                  </a:cubicBezTo>
                  <a:close/>
                  <a:moveTo>
                    <a:pt x="41077" y="8049"/>
                  </a:moveTo>
                  <a:cubicBezTo>
                    <a:pt x="40934" y="7978"/>
                    <a:pt x="40767" y="7978"/>
                    <a:pt x="40624" y="8049"/>
                  </a:cubicBezTo>
                  <a:lnTo>
                    <a:pt x="38886" y="9049"/>
                  </a:lnTo>
                  <a:cubicBezTo>
                    <a:pt x="38755" y="9085"/>
                    <a:pt x="38755" y="9263"/>
                    <a:pt x="38886" y="9311"/>
                  </a:cubicBezTo>
                  <a:lnTo>
                    <a:pt x="40624" y="10311"/>
                  </a:lnTo>
                  <a:cubicBezTo>
                    <a:pt x="40767" y="10383"/>
                    <a:pt x="40934" y="10383"/>
                    <a:pt x="41077" y="10311"/>
                  </a:cubicBezTo>
                  <a:lnTo>
                    <a:pt x="42815" y="9311"/>
                  </a:lnTo>
                  <a:cubicBezTo>
                    <a:pt x="42934" y="9263"/>
                    <a:pt x="42934" y="9097"/>
                    <a:pt x="42815" y="9049"/>
                  </a:cubicBezTo>
                  <a:close/>
                  <a:moveTo>
                    <a:pt x="21312" y="22336"/>
                  </a:moveTo>
                  <a:cubicBezTo>
                    <a:pt x="21181" y="22253"/>
                    <a:pt x="21015" y="22253"/>
                    <a:pt x="20872" y="22336"/>
                  </a:cubicBezTo>
                  <a:lnTo>
                    <a:pt x="19133" y="23337"/>
                  </a:lnTo>
                  <a:cubicBezTo>
                    <a:pt x="19014" y="23384"/>
                    <a:pt x="19014" y="23551"/>
                    <a:pt x="19133" y="23598"/>
                  </a:cubicBezTo>
                  <a:lnTo>
                    <a:pt x="20872" y="24599"/>
                  </a:lnTo>
                  <a:cubicBezTo>
                    <a:pt x="21015" y="24670"/>
                    <a:pt x="21181" y="24670"/>
                    <a:pt x="21312" y="24599"/>
                  </a:cubicBezTo>
                  <a:lnTo>
                    <a:pt x="23062" y="23598"/>
                  </a:lnTo>
                  <a:cubicBezTo>
                    <a:pt x="23182" y="23551"/>
                    <a:pt x="23182" y="23372"/>
                    <a:pt x="23062" y="23337"/>
                  </a:cubicBezTo>
                  <a:close/>
                  <a:moveTo>
                    <a:pt x="23944" y="20812"/>
                  </a:moveTo>
                  <a:cubicBezTo>
                    <a:pt x="23813" y="20741"/>
                    <a:pt x="23646" y="20741"/>
                    <a:pt x="23503" y="20812"/>
                  </a:cubicBezTo>
                  <a:lnTo>
                    <a:pt x="21765" y="21813"/>
                  </a:lnTo>
                  <a:cubicBezTo>
                    <a:pt x="21646" y="21860"/>
                    <a:pt x="21646" y="22027"/>
                    <a:pt x="21765" y="22074"/>
                  </a:cubicBezTo>
                  <a:lnTo>
                    <a:pt x="23503" y="23075"/>
                  </a:lnTo>
                  <a:cubicBezTo>
                    <a:pt x="23646" y="23146"/>
                    <a:pt x="23813" y="23146"/>
                    <a:pt x="23944" y="23075"/>
                  </a:cubicBezTo>
                  <a:lnTo>
                    <a:pt x="25694" y="22074"/>
                  </a:lnTo>
                  <a:cubicBezTo>
                    <a:pt x="25813" y="22027"/>
                    <a:pt x="25813" y="21860"/>
                    <a:pt x="25694" y="21813"/>
                  </a:cubicBezTo>
                  <a:close/>
                  <a:moveTo>
                    <a:pt x="18550" y="26920"/>
                  </a:moveTo>
                  <a:cubicBezTo>
                    <a:pt x="18407" y="26849"/>
                    <a:pt x="18240" y="26849"/>
                    <a:pt x="18109" y="26920"/>
                  </a:cubicBezTo>
                  <a:lnTo>
                    <a:pt x="16359" y="27932"/>
                  </a:lnTo>
                  <a:cubicBezTo>
                    <a:pt x="16240" y="27968"/>
                    <a:pt x="16240" y="28147"/>
                    <a:pt x="16359" y="28182"/>
                  </a:cubicBezTo>
                  <a:lnTo>
                    <a:pt x="18109" y="29194"/>
                  </a:lnTo>
                  <a:cubicBezTo>
                    <a:pt x="18240" y="29266"/>
                    <a:pt x="18407" y="29266"/>
                    <a:pt x="18550" y="29194"/>
                  </a:cubicBezTo>
                  <a:lnTo>
                    <a:pt x="20288" y="28182"/>
                  </a:lnTo>
                  <a:cubicBezTo>
                    <a:pt x="20407" y="28147"/>
                    <a:pt x="20407" y="27968"/>
                    <a:pt x="20288" y="27932"/>
                  </a:cubicBezTo>
                  <a:close/>
                  <a:moveTo>
                    <a:pt x="21181" y="25408"/>
                  </a:moveTo>
                  <a:cubicBezTo>
                    <a:pt x="21038" y="25337"/>
                    <a:pt x="20872" y="25337"/>
                    <a:pt x="20741" y="25408"/>
                  </a:cubicBezTo>
                  <a:lnTo>
                    <a:pt x="19002" y="26408"/>
                  </a:lnTo>
                  <a:cubicBezTo>
                    <a:pt x="18871" y="26444"/>
                    <a:pt x="18871" y="26623"/>
                    <a:pt x="19002" y="26670"/>
                  </a:cubicBezTo>
                  <a:lnTo>
                    <a:pt x="20741" y="27694"/>
                  </a:lnTo>
                  <a:cubicBezTo>
                    <a:pt x="20872" y="27766"/>
                    <a:pt x="21038" y="27766"/>
                    <a:pt x="21181" y="27694"/>
                  </a:cubicBezTo>
                  <a:lnTo>
                    <a:pt x="22920" y="26682"/>
                  </a:lnTo>
                  <a:cubicBezTo>
                    <a:pt x="23039" y="26635"/>
                    <a:pt x="23039" y="26468"/>
                    <a:pt x="22920" y="26432"/>
                  </a:cubicBezTo>
                  <a:close/>
                  <a:moveTo>
                    <a:pt x="23813" y="23884"/>
                  </a:moveTo>
                  <a:cubicBezTo>
                    <a:pt x="23670" y="23813"/>
                    <a:pt x="23503" y="23813"/>
                    <a:pt x="23372" y="23884"/>
                  </a:cubicBezTo>
                  <a:lnTo>
                    <a:pt x="21634" y="24884"/>
                  </a:lnTo>
                  <a:cubicBezTo>
                    <a:pt x="21503" y="24932"/>
                    <a:pt x="21503" y="25099"/>
                    <a:pt x="21634" y="25146"/>
                  </a:cubicBezTo>
                  <a:lnTo>
                    <a:pt x="23372" y="26146"/>
                  </a:lnTo>
                  <a:cubicBezTo>
                    <a:pt x="23503" y="26218"/>
                    <a:pt x="23670" y="26218"/>
                    <a:pt x="23813" y="26146"/>
                  </a:cubicBezTo>
                  <a:lnTo>
                    <a:pt x="25551" y="25158"/>
                  </a:lnTo>
                  <a:cubicBezTo>
                    <a:pt x="25682" y="25122"/>
                    <a:pt x="25682" y="24944"/>
                    <a:pt x="25551" y="24896"/>
                  </a:cubicBezTo>
                  <a:close/>
                  <a:moveTo>
                    <a:pt x="39707" y="14716"/>
                  </a:moveTo>
                  <a:cubicBezTo>
                    <a:pt x="39565" y="14645"/>
                    <a:pt x="39398" y="14645"/>
                    <a:pt x="39255" y="14716"/>
                  </a:cubicBezTo>
                  <a:lnTo>
                    <a:pt x="37529" y="15728"/>
                  </a:lnTo>
                  <a:cubicBezTo>
                    <a:pt x="37398" y="15764"/>
                    <a:pt x="37398" y="15943"/>
                    <a:pt x="37529" y="15990"/>
                  </a:cubicBezTo>
                  <a:lnTo>
                    <a:pt x="39267" y="16991"/>
                  </a:lnTo>
                  <a:cubicBezTo>
                    <a:pt x="39398" y="17062"/>
                    <a:pt x="39565" y="17062"/>
                    <a:pt x="39707" y="16991"/>
                  </a:cubicBezTo>
                  <a:lnTo>
                    <a:pt x="41446" y="15990"/>
                  </a:lnTo>
                  <a:cubicBezTo>
                    <a:pt x="41565" y="15943"/>
                    <a:pt x="41565" y="15776"/>
                    <a:pt x="41446" y="15728"/>
                  </a:cubicBezTo>
                  <a:close/>
                  <a:moveTo>
                    <a:pt x="42339" y="13192"/>
                  </a:moveTo>
                  <a:cubicBezTo>
                    <a:pt x="42196" y="13121"/>
                    <a:pt x="42029" y="13121"/>
                    <a:pt x="41886" y="13192"/>
                  </a:cubicBezTo>
                  <a:lnTo>
                    <a:pt x="40148" y="14193"/>
                  </a:lnTo>
                  <a:cubicBezTo>
                    <a:pt x="40029" y="14240"/>
                    <a:pt x="40029" y="14407"/>
                    <a:pt x="40148" y="14455"/>
                  </a:cubicBezTo>
                  <a:lnTo>
                    <a:pt x="41886" y="15455"/>
                  </a:lnTo>
                  <a:cubicBezTo>
                    <a:pt x="42029" y="15526"/>
                    <a:pt x="42196" y="15526"/>
                    <a:pt x="42339" y="15455"/>
                  </a:cubicBezTo>
                  <a:lnTo>
                    <a:pt x="44077" y="14466"/>
                  </a:lnTo>
                  <a:cubicBezTo>
                    <a:pt x="44196" y="14431"/>
                    <a:pt x="44196" y="14252"/>
                    <a:pt x="44077" y="14204"/>
                  </a:cubicBezTo>
                  <a:close/>
                  <a:moveTo>
                    <a:pt x="44970" y="11680"/>
                  </a:moveTo>
                  <a:cubicBezTo>
                    <a:pt x="44827" y="11609"/>
                    <a:pt x="44660" y="11609"/>
                    <a:pt x="44518" y="11680"/>
                  </a:cubicBezTo>
                  <a:lnTo>
                    <a:pt x="42779" y="12692"/>
                  </a:lnTo>
                  <a:cubicBezTo>
                    <a:pt x="42660" y="12728"/>
                    <a:pt x="42660" y="12907"/>
                    <a:pt x="42779" y="12942"/>
                  </a:cubicBezTo>
                  <a:lnTo>
                    <a:pt x="44518" y="13954"/>
                  </a:lnTo>
                  <a:cubicBezTo>
                    <a:pt x="44660" y="14026"/>
                    <a:pt x="44827" y="14026"/>
                    <a:pt x="44970" y="13954"/>
                  </a:cubicBezTo>
                  <a:lnTo>
                    <a:pt x="46708" y="12954"/>
                  </a:lnTo>
                  <a:cubicBezTo>
                    <a:pt x="46827" y="12907"/>
                    <a:pt x="46827" y="12740"/>
                    <a:pt x="46708" y="12704"/>
                  </a:cubicBezTo>
                  <a:close/>
                  <a:moveTo>
                    <a:pt x="47851" y="9763"/>
                  </a:moveTo>
                  <a:cubicBezTo>
                    <a:pt x="47732" y="9799"/>
                    <a:pt x="47732" y="9978"/>
                    <a:pt x="47851" y="10025"/>
                  </a:cubicBezTo>
                  <a:lnTo>
                    <a:pt x="49137" y="10764"/>
                  </a:lnTo>
                  <a:cubicBezTo>
                    <a:pt x="49280" y="10835"/>
                    <a:pt x="49447" y="10835"/>
                    <a:pt x="49578" y="10764"/>
                  </a:cubicBezTo>
                  <a:lnTo>
                    <a:pt x="51328" y="9763"/>
                  </a:lnTo>
                  <a:cubicBezTo>
                    <a:pt x="51447" y="9716"/>
                    <a:pt x="51447" y="9549"/>
                    <a:pt x="51328" y="9502"/>
                  </a:cubicBezTo>
                  <a:lnTo>
                    <a:pt x="50042" y="8751"/>
                  </a:lnTo>
                  <a:cubicBezTo>
                    <a:pt x="49899" y="8680"/>
                    <a:pt x="49732" y="8680"/>
                    <a:pt x="49590" y="8751"/>
                  </a:cubicBezTo>
                  <a:close/>
                  <a:moveTo>
                    <a:pt x="49578" y="10764"/>
                  </a:moveTo>
                  <a:cubicBezTo>
                    <a:pt x="49459" y="10799"/>
                    <a:pt x="49459" y="10978"/>
                    <a:pt x="49578" y="11014"/>
                  </a:cubicBezTo>
                  <a:lnTo>
                    <a:pt x="50864" y="11764"/>
                  </a:lnTo>
                  <a:cubicBezTo>
                    <a:pt x="51006" y="11835"/>
                    <a:pt x="51173" y="11835"/>
                    <a:pt x="51316" y="11764"/>
                  </a:cubicBezTo>
                  <a:lnTo>
                    <a:pt x="53054" y="10764"/>
                  </a:lnTo>
                  <a:cubicBezTo>
                    <a:pt x="53173" y="10716"/>
                    <a:pt x="53173" y="10549"/>
                    <a:pt x="53054" y="10502"/>
                  </a:cubicBezTo>
                  <a:lnTo>
                    <a:pt x="51768" y="9752"/>
                  </a:lnTo>
                  <a:cubicBezTo>
                    <a:pt x="51626" y="9680"/>
                    <a:pt x="51459" y="9680"/>
                    <a:pt x="51316" y="9752"/>
                  </a:cubicBezTo>
                  <a:close/>
                  <a:moveTo>
                    <a:pt x="49232" y="11216"/>
                  </a:moveTo>
                  <a:cubicBezTo>
                    <a:pt x="49090" y="11156"/>
                    <a:pt x="48923" y="11156"/>
                    <a:pt x="48780" y="11216"/>
                  </a:cubicBezTo>
                  <a:lnTo>
                    <a:pt x="47054" y="12228"/>
                  </a:lnTo>
                  <a:cubicBezTo>
                    <a:pt x="46923" y="12264"/>
                    <a:pt x="46923" y="12442"/>
                    <a:pt x="47054" y="12478"/>
                  </a:cubicBezTo>
                  <a:lnTo>
                    <a:pt x="48339" y="13228"/>
                  </a:lnTo>
                  <a:cubicBezTo>
                    <a:pt x="48470" y="13300"/>
                    <a:pt x="48637" y="13300"/>
                    <a:pt x="48780" y="13228"/>
                  </a:cubicBezTo>
                  <a:lnTo>
                    <a:pt x="50518" y="12228"/>
                  </a:lnTo>
                  <a:cubicBezTo>
                    <a:pt x="50637" y="12180"/>
                    <a:pt x="50637" y="12014"/>
                    <a:pt x="50518" y="11966"/>
                  </a:cubicBezTo>
                  <a:close/>
                  <a:moveTo>
                    <a:pt x="54293" y="8299"/>
                  </a:moveTo>
                  <a:cubicBezTo>
                    <a:pt x="54150" y="8228"/>
                    <a:pt x="53995" y="8228"/>
                    <a:pt x="53852" y="8299"/>
                  </a:cubicBezTo>
                  <a:lnTo>
                    <a:pt x="52114" y="9299"/>
                  </a:lnTo>
                  <a:cubicBezTo>
                    <a:pt x="51983" y="9347"/>
                    <a:pt x="51983" y="9513"/>
                    <a:pt x="52114" y="9561"/>
                  </a:cubicBezTo>
                  <a:lnTo>
                    <a:pt x="53400" y="10299"/>
                  </a:lnTo>
                  <a:cubicBezTo>
                    <a:pt x="53531" y="10371"/>
                    <a:pt x="53697" y="10371"/>
                    <a:pt x="53840" y="10299"/>
                  </a:cubicBezTo>
                  <a:lnTo>
                    <a:pt x="55578" y="9299"/>
                  </a:lnTo>
                  <a:cubicBezTo>
                    <a:pt x="55698" y="9251"/>
                    <a:pt x="55698" y="9085"/>
                    <a:pt x="55578" y="9037"/>
                  </a:cubicBezTo>
                  <a:close/>
                  <a:moveTo>
                    <a:pt x="26575" y="19312"/>
                  </a:moveTo>
                  <a:cubicBezTo>
                    <a:pt x="26432" y="19241"/>
                    <a:pt x="26265" y="19241"/>
                    <a:pt x="26122" y="19312"/>
                  </a:cubicBezTo>
                  <a:lnTo>
                    <a:pt x="24384" y="20312"/>
                  </a:lnTo>
                  <a:cubicBezTo>
                    <a:pt x="24265" y="20348"/>
                    <a:pt x="24265" y="20527"/>
                    <a:pt x="24384" y="20574"/>
                  </a:cubicBezTo>
                  <a:lnTo>
                    <a:pt x="26122" y="21574"/>
                  </a:lnTo>
                  <a:cubicBezTo>
                    <a:pt x="26265" y="21646"/>
                    <a:pt x="26432" y="21646"/>
                    <a:pt x="26575" y="21574"/>
                  </a:cubicBezTo>
                  <a:lnTo>
                    <a:pt x="28313" y="20574"/>
                  </a:lnTo>
                  <a:cubicBezTo>
                    <a:pt x="28432" y="20527"/>
                    <a:pt x="28432" y="20360"/>
                    <a:pt x="28313" y="20312"/>
                  </a:cubicBezTo>
                  <a:close/>
                  <a:moveTo>
                    <a:pt x="29206" y="17788"/>
                  </a:moveTo>
                  <a:cubicBezTo>
                    <a:pt x="29063" y="17717"/>
                    <a:pt x="28897" y="17717"/>
                    <a:pt x="28766" y="17788"/>
                  </a:cubicBezTo>
                  <a:lnTo>
                    <a:pt x="27015" y="18788"/>
                  </a:lnTo>
                  <a:cubicBezTo>
                    <a:pt x="26896" y="18836"/>
                    <a:pt x="26896" y="19015"/>
                    <a:pt x="27015" y="19050"/>
                  </a:cubicBezTo>
                  <a:lnTo>
                    <a:pt x="28766" y="20050"/>
                  </a:lnTo>
                  <a:cubicBezTo>
                    <a:pt x="28897" y="20122"/>
                    <a:pt x="29063" y="20122"/>
                    <a:pt x="29206" y="20050"/>
                  </a:cubicBezTo>
                  <a:lnTo>
                    <a:pt x="30944" y="19050"/>
                  </a:lnTo>
                  <a:cubicBezTo>
                    <a:pt x="31063" y="19003"/>
                    <a:pt x="31063" y="18836"/>
                    <a:pt x="30944" y="18788"/>
                  </a:cubicBezTo>
                  <a:close/>
                  <a:moveTo>
                    <a:pt x="31837" y="16264"/>
                  </a:moveTo>
                  <a:cubicBezTo>
                    <a:pt x="31695" y="16205"/>
                    <a:pt x="31528" y="16205"/>
                    <a:pt x="31397" y="16264"/>
                  </a:cubicBezTo>
                  <a:lnTo>
                    <a:pt x="29659" y="17276"/>
                  </a:lnTo>
                  <a:cubicBezTo>
                    <a:pt x="29539" y="17312"/>
                    <a:pt x="29539" y="17479"/>
                    <a:pt x="29659" y="17526"/>
                  </a:cubicBezTo>
                  <a:lnTo>
                    <a:pt x="31397" y="18538"/>
                  </a:lnTo>
                  <a:cubicBezTo>
                    <a:pt x="31540" y="18598"/>
                    <a:pt x="31706" y="18598"/>
                    <a:pt x="31849" y="18538"/>
                  </a:cubicBezTo>
                  <a:lnTo>
                    <a:pt x="33588" y="17526"/>
                  </a:lnTo>
                  <a:cubicBezTo>
                    <a:pt x="33707" y="17479"/>
                    <a:pt x="33707" y="17312"/>
                    <a:pt x="33588" y="17276"/>
                  </a:cubicBezTo>
                  <a:close/>
                  <a:moveTo>
                    <a:pt x="34481" y="14740"/>
                  </a:moveTo>
                  <a:cubicBezTo>
                    <a:pt x="34338" y="14669"/>
                    <a:pt x="34171" y="14669"/>
                    <a:pt x="34028" y="14740"/>
                  </a:cubicBezTo>
                  <a:lnTo>
                    <a:pt x="32290" y="15740"/>
                  </a:lnTo>
                  <a:cubicBezTo>
                    <a:pt x="32171" y="15788"/>
                    <a:pt x="32171" y="15955"/>
                    <a:pt x="32290" y="16002"/>
                  </a:cubicBezTo>
                  <a:lnTo>
                    <a:pt x="34028" y="17002"/>
                  </a:lnTo>
                  <a:cubicBezTo>
                    <a:pt x="34171" y="17074"/>
                    <a:pt x="34338" y="17074"/>
                    <a:pt x="34481" y="17002"/>
                  </a:cubicBezTo>
                  <a:lnTo>
                    <a:pt x="36219" y="16002"/>
                  </a:lnTo>
                  <a:cubicBezTo>
                    <a:pt x="36338" y="15955"/>
                    <a:pt x="36338" y="15788"/>
                    <a:pt x="36219" y="15740"/>
                  </a:cubicBezTo>
                  <a:close/>
                  <a:moveTo>
                    <a:pt x="37112" y="13216"/>
                  </a:moveTo>
                  <a:cubicBezTo>
                    <a:pt x="36969" y="13145"/>
                    <a:pt x="36802" y="13145"/>
                    <a:pt x="36659" y="13216"/>
                  </a:cubicBezTo>
                  <a:lnTo>
                    <a:pt x="34921" y="14228"/>
                  </a:lnTo>
                  <a:cubicBezTo>
                    <a:pt x="34802" y="14264"/>
                    <a:pt x="34802" y="14443"/>
                    <a:pt x="34921" y="14478"/>
                  </a:cubicBezTo>
                  <a:lnTo>
                    <a:pt x="36659" y="15490"/>
                  </a:lnTo>
                  <a:cubicBezTo>
                    <a:pt x="36802" y="15562"/>
                    <a:pt x="36969" y="15562"/>
                    <a:pt x="37112" y="15490"/>
                  </a:cubicBezTo>
                  <a:lnTo>
                    <a:pt x="38850" y="14478"/>
                  </a:lnTo>
                  <a:cubicBezTo>
                    <a:pt x="38969" y="14443"/>
                    <a:pt x="38969" y="14264"/>
                    <a:pt x="38850" y="14228"/>
                  </a:cubicBezTo>
                  <a:close/>
                  <a:moveTo>
                    <a:pt x="39743" y="11704"/>
                  </a:moveTo>
                  <a:cubicBezTo>
                    <a:pt x="39600" y="11633"/>
                    <a:pt x="39434" y="11633"/>
                    <a:pt x="39291" y="11704"/>
                  </a:cubicBezTo>
                  <a:lnTo>
                    <a:pt x="37552" y="12704"/>
                  </a:lnTo>
                  <a:cubicBezTo>
                    <a:pt x="37433" y="12752"/>
                    <a:pt x="37433" y="12919"/>
                    <a:pt x="37552" y="12966"/>
                  </a:cubicBezTo>
                  <a:lnTo>
                    <a:pt x="39291" y="13966"/>
                  </a:lnTo>
                  <a:cubicBezTo>
                    <a:pt x="39434" y="14038"/>
                    <a:pt x="39600" y="14038"/>
                    <a:pt x="39743" y="13966"/>
                  </a:cubicBezTo>
                  <a:lnTo>
                    <a:pt x="41481" y="12966"/>
                  </a:lnTo>
                  <a:cubicBezTo>
                    <a:pt x="41601" y="12919"/>
                    <a:pt x="41601" y="12752"/>
                    <a:pt x="41481" y="12704"/>
                  </a:cubicBezTo>
                  <a:close/>
                  <a:moveTo>
                    <a:pt x="42374" y="10180"/>
                  </a:moveTo>
                  <a:cubicBezTo>
                    <a:pt x="42232" y="10109"/>
                    <a:pt x="42065" y="10109"/>
                    <a:pt x="41922" y="10180"/>
                  </a:cubicBezTo>
                  <a:lnTo>
                    <a:pt x="40184" y="11180"/>
                  </a:lnTo>
                  <a:cubicBezTo>
                    <a:pt x="40065" y="11228"/>
                    <a:pt x="40065" y="11395"/>
                    <a:pt x="40184" y="11442"/>
                  </a:cubicBezTo>
                  <a:lnTo>
                    <a:pt x="41922" y="12442"/>
                  </a:lnTo>
                  <a:cubicBezTo>
                    <a:pt x="42065" y="12514"/>
                    <a:pt x="42232" y="12514"/>
                    <a:pt x="42374" y="12442"/>
                  </a:cubicBezTo>
                  <a:lnTo>
                    <a:pt x="44113" y="11442"/>
                  </a:lnTo>
                  <a:cubicBezTo>
                    <a:pt x="44232" y="11407"/>
                    <a:pt x="44232" y="11228"/>
                    <a:pt x="44113" y="11180"/>
                  </a:cubicBezTo>
                  <a:close/>
                  <a:moveTo>
                    <a:pt x="18681" y="23860"/>
                  </a:moveTo>
                  <a:cubicBezTo>
                    <a:pt x="18550" y="23789"/>
                    <a:pt x="18383" y="23789"/>
                    <a:pt x="18240" y="23860"/>
                  </a:cubicBezTo>
                  <a:lnTo>
                    <a:pt x="16502" y="24861"/>
                  </a:lnTo>
                  <a:cubicBezTo>
                    <a:pt x="16383" y="24908"/>
                    <a:pt x="16383" y="25075"/>
                    <a:pt x="16502" y="25122"/>
                  </a:cubicBezTo>
                  <a:lnTo>
                    <a:pt x="18240" y="26123"/>
                  </a:lnTo>
                  <a:cubicBezTo>
                    <a:pt x="18383" y="26194"/>
                    <a:pt x="18550" y="26194"/>
                    <a:pt x="18681" y="26123"/>
                  </a:cubicBezTo>
                  <a:lnTo>
                    <a:pt x="20431" y="25122"/>
                  </a:lnTo>
                  <a:cubicBezTo>
                    <a:pt x="20550" y="25075"/>
                    <a:pt x="20550" y="24896"/>
                    <a:pt x="20431" y="24861"/>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6"/>
            <p:cNvSpPr/>
            <p:nvPr/>
          </p:nvSpPr>
          <p:spPr>
            <a:xfrm>
              <a:off x="7463979" y="1775112"/>
              <a:ext cx="49645" cy="28368"/>
            </a:xfrm>
            <a:custGeom>
              <a:avLst/>
              <a:gdLst/>
              <a:ahLst/>
              <a:cxnLst/>
              <a:rect l="l" t="t" r="r" b="b"/>
              <a:pathLst>
                <a:path w="2002" h="1144" extrusionOk="0">
                  <a:moveTo>
                    <a:pt x="1001" y="0"/>
                  </a:moveTo>
                  <a:cubicBezTo>
                    <a:pt x="441" y="0"/>
                    <a:pt x="1" y="250"/>
                    <a:pt x="1" y="572"/>
                  </a:cubicBezTo>
                  <a:cubicBezTo>
                    <a:pt x="1" y="881"/>
                    <a:pt x="441" y="1143"/>
                    <a:pt x="1001" y="1143"/>
                  </a:cubicBezTo>
                  <a:cubicBezTo>
                    <a:pt x="1549" y="1143"/>
                    <a:pt x="2001" y="881"/>
                    <a:pt x="2001" y="572"/>
                  </a:cubicBezTo>
                  <a:cubicBezTo>
                    <a:pt x="2001" y="250"/>
                    <a:pt x="1549" y="0"/>
                    <a:pt x="1001" y="0"/>
                  </a:cubicBezTo>
                  <a:close/>
                </a:path>
              </a:pathLst>
            </a:custGeom>
            <a:solidFill>
              <a:srgbClr val="1311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6"/>
            <p:cNvSpPr/>
            <p:nvPr/>
          </p:nvSpPr>
          <p:spPr>
            <a:xfrm>
              <a:off x="7467524" y="1777170"/>
              <a:ext cx="42553" cy="24227"/>
            </a:xfrm>
            <a:custGeom>
              <a:avLst/>
              <a:gdLst/>
              <a:ahLst/>
              <a:cxnLst/>
              <a:rect l="l" t="t" r="r" b="b"/>
              <a:pathLst>
                <a:path w="1716" h="977" extrusionOk="0">
                  <a:moveTo>
                    <a:pt x="858" y="0"/>
                  </a:moveTo>
                  <a:cubicBezTo>
                    <a:pt x="382" y="0"/>
                    <a:pt x="1" y="215"/>
                    <a:pt x="1" y="489"/>
                  </a:cubicBezTo>
                  <a:cubicBezTo>
                    <a:pt x="1" y="751"/>
                    <a:pt x="382" y="977"/>
                    <a:pt x="858" y="977"/>
                  </a:cubicBezTo>
                  <a:cubicBezTo>
                    <a:pt x="1322" y="977"/>
                    <a:pt x="1715" y="751"/>
                    <a:pt x="1715" y="489"/>
                  </a:cubicBezTo>
                  <a:cubicBezTo>
                    <a:pt x="1715" y="227"/>
                    <a:pt x="1334" y="0"/>
                    <a:pt x="858" y="0"/>
                  </a:cubicBez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6"/>
            <p:cNvSpPr/>
            <p:nvPr/>
          </p:nvSpPr>
          <p:spPr>
            <a:xfrm>
              <a:off x="6369875" y="2166572"/>
              <a:ext cx="1886643" cy="692371"/>
            </a:xfrm>
            <a:custGeom>
              <a:avLst/>
              <a:gdLst/>
              <a:ahLst/>
              <a:cxnLst/>
              <a:rect l="l" t="t" r="r" b="b"/>
              <a:pathLst>
                <a:path w="76082" h="27921" extrusionOk="0">
                  <a:moveTo>
                    <a:pt x="24" y="9681"/>
                  </a:moveTo>
                  <a:lnTo>
                    <a:pt x="24" y="10633"/>
                  </a:lnTo>
                  <a:cubicBezTo>
                    <a:pt x="0" y="11002"/>
                    <a:pt x="227" y="11371"/>
                    <a:pt x="715" y="11657"/>
                  </a:cubicBezTo>
                  <a:lnTo>
                    <a:pt x="27956" y="27385"/>
                  </a:lnTo>
                  <a:cubicBezTo>
                    <a:pt x="28897" y="27921"/>
                    <a:pt x="30421" y="27921"/>
                    <a:pt x="31361" y="27385"/>
                  </a:cubicBezTo>
                  <a:lnTo>
                    <a:pt x="75379" y="1965"/>
                  </a:lnTo>
                  <a:cubicBezTo>
                    <a:pt x="75617" y="1846"/>
                    <a:pt x="75819" y="1656"/>
                    <a:pt x="75962" y="1418"/>
                  </a:cubicBezTo>
                  <a:cubicBezTo>
                    <a:pt x="76022" y="1251"/>
                    <a:pt x="76057" y="1144"/>
                    <a:pt x="76081" y="1096"/>
                  </a:cubicBezTo>
                  <a:lnTo>
                    <a:pt x="76081" y="1096"/>
                  </a:lnTo>
                  <a:cubicBezTo>
                    <a:pt x="76081" y="1096"/>
                    <a:pt x="76081" y="1084"/>
                    <a:pt x="76081" y="1084"/>
                  </a:cubicBezTo>
                  <a:lnTo>
                    <a:pt x="76081" y="1"/>
                  </a:lnTo>
                  <a:cubicBezTo>
                    <a:pt x="76069" y="346"/>
                    <a:pt x="75831" y="679"/>
                    <a:pt x="75379" y="941"/>
                  </a:cubicBezTo>
                  <a:lnTo>
                    <a:pt x="31361" y="26361"/>
                  </a:lnTo>
                  <a:cubicBezTo>
                    <a:pt x="30421" y="26897"/>
                    <a:pt x="28897" y="26897"/>
                    <a:pt x="27956" y="26361"/>
                  </a:cubicBezTo>
                  <a:lnTo>
                    <a:pt x="727" y="10633"/>
                  </a:lnTo>
                  <a:cubicBezTo>
                    <a:pt x="262" y="10371"/>
                    <a:pt x="36" y="10026"/>
                    <a:pt x="24" y="968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36"/>
          <p:cNvGrpSpPr/>
          <p:nvPr/>
        </p:nvGrpSpPr>
        <p:grpSpPr>
          <a:xfrm>
            <a:off x="4593366" y="1640515"/>
            <a:ext cx="760148" cy="951555"/>
            <a:chOff x="4593366" y="1640515"/>
            <a:chExt cx="760148" cy="951555"/>
          </a:xfrm>
        </p:grpSpPr>
        <p:grpSp>
          <p:nvGrpSpPr>
            <p:cNvPr id="3227" name="Google Shape;3227;p36"/>
            <p:cNvGrpSpPr/>
            <p:nvPr/>
          </p:nvGrpSpPr>
          <p:grpSpPr>
            <a:xfrm>
              <a:off x="4593372" y="1640526"/>
              <a:ext cx="760141" cy="951544"/>
              <a:chOff x="2105900" y="3564700"/>
              <a:chExt cx="649525" cy="813075"/>
            </a:xfrm>
          </p:grpSpPr>
          <p:sp>
            <p:nvSpPr>
              <p:cNvPr id="3228" name="Google Shape;3228;p36"/>
              <p:cNvSpPr/>
              <p:nvPr/>
            </p:nvSpPr>
            <p:spPr>
              <a:xfrm>
                <a:off x="2105900" y="3564700"/>
                <a:ext cx="649525" cy="813075"/>
              </a:xfrm>
              <a:custGeom>
                <a:avLst/>
                <a:gdLst/>
                <a:ahLst/>
                <a:cxnLst/>
                <a:rect l="l" t="t" r="r" b="b"/>
                <a:pathLst>
                  <a:path w="25981" h="32523" extrusionOk="0">
                    <a:moveTo>
                      <a:pt x="16735" y="173"/>
                    </a:moveTo>
                    <a:cubicBezTo>
                      <a:pt x="18422" y="173"/>
                      <a:pt x="20082" y="695"/>
                      <a:pt x="21468" y="1674"/>
                    </a:cubicBezTo>
                    <a:cubicBezTo>
                      <a:pt x="24230" y="3626"/>
                      <a:pt x="25802" y="7281"/>
                      <a:pt x="25802" y="11710"/>
                    </a:cubicBezTo>
                    <a:cubicBezTo>
                      <a:pt x="25802" y="20235"/>
                      <a:pt x="20039" y="29201"/>
                      <a:pt x="12955" y="31701"/>
                    </a:cubicBezTo>
                    <a:cubicBezTo>
                      <a:pt x="11727" y="32134"/>
                      <a:pt x="10515" y="32349"/>
                      <a:pt x="9355" y="32349"/>
                    </a:cubicBezTo>
                    <a:cubicBezTo>
                      <a:pt x="7580" y="32349"/>
                      <a:pt x="5925" y="31845"/>
                      <a:pt x="4513" y="30844"/>
                    </a:cubicBezTo>
                    <a:cubicBezTo>
                      <a:pt x="1751" y="28891"/>
                      <a:pt x="167" y="25236"/>
                      <a:pt x="167" y="20807"/>
                    </a:cubicBezTo>
                    <a:cubicBezTo>
                      <a:pt x="167" y="12282"/>
                      <a:pt x="5930" y="3317"/>
                      <a:pt x="13014" y="816"/>
                    </a:cubicBezTo>
                    <a:cubicBezTo>
                      <a:pt x="14169" y="400"/>
                      <a:pt x="15396" y="185"/>
                      <a:pt x="16622" y="173"/>
                    </a:cubicBezTo>
                    <a:cubicBezTo>
                      <a:pt x="16659" y="173"/>
                      <a:pt x="16697" y="173"/>
                      <a:pt x="16735" y="173"/>
                    </a:cubicBezTo>
                    <a:close/>
                    <a:moveTo>
                      <a:pt x="16633" y="0"/>
                    </a:moveTo>
                    <a:cubicBezTo>
                      <a:pt x="15451" y="0"/>
                      <a:pt x="14217" y="220"/>
                      <a:pt x="12967" y="661"/>
                    </a:cubicBezTo>
                    <a:cubicBezTo>
                      <a:pt x="5811" y="3174"/>
                      <a:pt x="1" y="12211"/>
                      <a:pt x="1" y="20807"/>
                    </a:cubicBezTo>
                    <a:cubicBezTo>
                      <a:pt x="1" y="25284"/>
                      <a:pt x="1608" y="28998"/>
                      <a:pt x="4418" y="30975"/>
                    </a:cubicBezTo>
                    <a:cubicBezTo>
                      <a:pt x="5843" y="31988"/>
                      <a:pt x="7547" y="32523"/>
                      <a:pt x="9301" y="32523"/>
                    </a:cubicBezTo>
                    <a:cubicBezTo>
                      <a:pt x="9320" y="32523"/>
                      <a:pt x="9340" y="32523"/>
                      <a:pt x="9359" y="32523"/>
                    </a:cubicBezTo>
                    <a:cubicBezTo>
                      <a:pt x="10609" y="32511"/>
                      <a:pt x="11847" y="32284"/>
                      <a:pt x="13014" y="31856"/>
                    </a:cubicBezTo>
                    <a:cubicBezTo>
                      <a:pt x="20170" y="29344"/>
                      <a:pt x="25980" y="20307"/>
                      <a:pt x="25980" y="11710"/>
                    </a:cubicBezTo>
                    <a:cubicBezTo>
                      <a:pt x="25980" y="7234"/>
                      <a:pt x="24373" y="3519"/>
                      <a:pt x="21563" y="1531"/>
                    </a:cubicBezTo>
                    <a:cubicBezTo>
                      <a:pt x="20129" y="515"/>
                      <a:pt x="18443" y="0"/>
                      <a:pt x="16633" y="0"/>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6"/>
              <p:cNvSpPr/>
              <p:nvPr/>
            </p:nvSpPr>
            <p:spPr>
              <a:xfrm>
                <a:off x="2167825" y="3642400"/>
                <a:ext cx="525975" cy="657425"/>
              </a:xfrm>
              <a:custGeom>
                <a:avLst/>
                <a:gdLst/>
                <a:ahLst/>
                <a:cxnLst/>
                <a:rect l="l" t="t" r="r" b="b"/>
                <a:pathLst>
                  <a:path w="21039" h="26297" extrusionOk="0">
                    <a:moveTo>
                      <a:pt x="13488" y="280"/>
                    </a:moveTo>
                    <a:cubicBezTo>
                      <a:pt x="14849" y="280"/>
                      <a:pt x="16173" y="696"/>
                      <a:pt x="17288" y="1483"/>
                    </a:cubicBezTo>
                    <a:cubicBezTo>
                      <a:pt x="19491" y="3042"/>
                      <a:pt x="20753" y="5959"/>
                      <a:pt x="20753" y="9495"/>
                    </a:cubicBezTo>
                    <a:cubicBezTo>
                      <a:pt x="20753" y="16318"/>
                      <a:pt x="16133" y="23497"/>
                      <a:pt x="10466" y="25497"/>
                    </a:cubicBezTo>
                    <a:cubicBezTo>
                      <a:pt x="9480" y="25846"/>
                      <a:pt x="8511" y="26020"/>
                      <a:pt x="7585" y="26020"/>
                    </a:cubicBezTo>
                    <a:cubicBezTo>
                      <a:pt x="6173" y="26020"/>
                      <a:pt x="4860" y="25617"/>
                      <a:pt x="3739" y="24819"/>
                    </a:cubicBezTo>
                    <a:cubicBezTo>
                      <a:pt x="1536" y="23259"/>
                      <a:pt x="274" y="20342"/>
                      <a:pt x="274" y="16806"/>
                    </a:cubicBezTo>
                    <a:cubicBezTo>
                      <a:pt x="274" y="9984"/>
                      <a:pt x="4894" y="2804"/>
                      <a:pt x="10561" y="804"/>
                    </a:cubicBezTo>
                    <a:cubicBezTo>
                      <a:pt x="11478" y="471"/>
                      <a:pt x="12454" y="292"/>
                      <a:pt x="13430" y="280"/>
                    </a:cubicBezTo>
                    <a:cubicBezTo>
                      <a:pt x="13450" y="280"/>
                      <a:pt x="13469" y="280"/>
                      <a:pt x="13488" y="280"/>
                    </a:cubicBezTo>
                    <a:close/>
                    <a:moveTo>
                      <a:pt x="13433" y="0"/>
                    </a:moveTo>
                    <a:cubicBezTo>
                      <a:pt x="12479" y="0"/>
                      <a:pt x="11485" y="176"/>
                      <a:pt x="10478" y="530"/>
                    </a:cubicBezTo>
                    <a:cubicBezTo>
                      <a:pt x="4703" y="2566"/>
                      <a:pt x="0" y="9865"/>
                      <a:pt x="0" y="16806"/>
                    </a:cubicBezTo>
                    <a:cubicBezTo>
                      <a:pt x="0" y="20437"/>
                      <a:pt x="1298" y="23438"/>
                      <a:pt x="3572" y="25057"/>
                    </a:cubicBezTo>
                    <a:cubicBezTo>
                      <a:pt x="4721" y="25857"/>
                      <a:pt x="6084" y="26296"/>
                      <a:pt x="7485" y="26296"/>
                    </a:cubicBezTo>
                    <a:cubicBezTo>
                      <a:pt x="7522" y="26296"/>
                      <a:pt x="7559" y="26296"/>
                      <a:pt x="7596" y="26295"/>
                    </a:cubicBezTo>
                    <a:cubicBezTo>
                      <a:pt x="8608" y="26295"/>
                      <a:pt x="9609" y="26117"/>
                      <a:pt x="10561" y="25771"/>
                    </a:cubicBezTo>
                    <a:cubicBezTo>
                      <a:pt x="16336" y="23735"/>
                      <a:pt x="21039" y="16437"/>
                      <a:pt x="21039" y="9495"/>
                    </a:cubicBezTo>
                    <a:cubicBezTo>
                      <a:pt x="21039" y="5864"/>
                      <a:pt x="19741" y="2864"/>
                      <a:pt x="17467" y="1256"/>
                    </a:cubicBezTo>
                    <a:cubicBezTo>
                      <a:pt x="16293" y="423"/>
                      <a:pt x="14913" y="0"/>
                      <a:pt x="13433" y="0"/>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6"/>
              <p:cNvSpPr/>
              <p:nvPr/>
            </p:nvSpPr>
            <p:spPr>
              <a:xfrm>
                <a:off x="2229425" y="3720175"/>
                <a:ext cx="402475" cy="501925"/>
              </a:xfrm>
              <a:custGeom>
                <a:avLst/>
                <a:gdLst/>
                <a:ahLst/>
                <a:cxnLst/>
                <a:rect l="l" t="t" r="r" b="b"/>
                <a:pathLst>
                  <a:path w="16099" h="20077" extrusionOk="0">
                    <a:moveTo>
                      <a:pt x="10310" y="395"/>
                    </a:moveTo>
                    <a:cubicBezTo>
                      <a:pt x="11325" y="395"/>
                      <a:pt x="12304" y="704"/>
                      <a:pt x="13122" y="1289"/>
                    </a:cubicBezTo>
                    <a:cubicBezTo>
                      <a:pt x="14765" y="2443"/>
                      <a:pt x="15705" y="4622"/>
                      <a:pt x="15705" y="7277"/>
                    </a:cubicBezTo>
                    <a:cubicBezTo>
                      <a:pt x="15705" y="12409"/>
                      <a:pt x="12240" y="17803"/>
                      <a:pt x="7978" y="19303"/>
                    </a:cubicBezTo>
                    <a:cubicBezTo>
                      <a:pt x="7249" y="19561"/>
                      <a:pt x="6531" y="19690"/>
                      <a:pt x="5844" y="19690"/>
                    </a:cubicBezTo>
                    <a:cubicBezTo>
                      <a:pt x="4792" y="19690"/>
                      <a:pt x="3813" y="19389"/>
                      <a:pt x="2977" y="18791"/>
                    </a:cubicBezTo>
                    <a:cubicBezTo>
                      <a:pt x="1334" y="17636"/>
                      <a:pt x="394" y="15457"/>
                      <a:pt x="394" y="12802"/>
                    </a:cubicBezTo>
                    <a:cubicBezTo>
                      <a:pt x="394" y="7670"/>
                      <a:pt x="3858" y="2277"/>
                      <a:pt x="8109" y="777"/>
                    </a:cubicBezTo>
                    <a:cubicBezTo>
                      <a:pt x="8800" y="527"/>
                      <a:pt x="9526" y="396"/>
                      <a:pt x="10252" y="396"/>
                    </a:cubicBezTo>
                    <a:cubicBezTo>
                      <a:pt x="10271" y="395"/>
                      <a:pt x="10290" y="395"/>
                      <a:pt x="10310" y="395"/>
                    </a:cubicBezTo>
                    <a:close/>
                    <a:moveTo>
                      <a:pt x="10254" y="1"/>
                    </a:moveTo>
                    <a:cubicBezTo>
                      <a:pt x="9520" y="1"/>
                      <a:pt x="8755" y="136"/>
                      <a:pt x="7978" y="408"/>
                    </a:cubicBezTo>
                    <a:cubicBezTo>
                      <a:pt x="3585" y="1955"/>
                      <a:pt x="1" y="7527"/>
                      <a:pt x="1" y="12802"/>
                    </a:cubicBezTo>
                    <a:cubicBezTo>
                      <a:pt x="1" y="15588"/>
                      <a:pt x="1001" y="17886"/>
                      <a:pt x="2751" y="19112"/>
                    </a:cubicBezTo>
                    <a:cubicBezTo>
                      <a:pt x="3629" y="19744"/>
                      <a:pt x="4690" y="20077"/>
                      <a:pt x="5778" y="20077"/>
                    </a:cubicBezTo>
                    <a:cubicBezTo>
                      <a:pt x="5797" y="20077"/>
                      <a:pt x="5816" y="20077"/>
                      <a:pt x="5835" y="20077"/>
                    </a:cubicBezTo>
                    <a:cubicBezTo>
                      <a:pt x="6609" y="20077"/>
                      <a:pt x="7383" y="19934"/>
                      <a:pt x="8109" y="19672"/>
                    </a:cubicBezTo>
                    <a:cubicBezTo>
                      <a:pt x="12514" y="18124"/>
                      <a:pt x="16098" y="12564"/>
                      <a:pt x="16098" y="7277"/>
                    </a:cubicBezTo>
                    <a:cubicBezTo>
                      <a:pt x="16098" y="4491"/>
                      <a:pt x="15098" y="2193"/>
                      <a:pt x="13348" y="967"/>
                    </a:cubicBezTo>
                    <a:cubicBezTo>
                      <a:pt x="12444" y="324"/>
                      <a:pt x="11387" y="1"/>
                      <a:pt x="10254" y="1"/>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6"/>
              <p:cNvSpPr/>
              <p:nvPr/>
            </p:nvSpPr>
            <p:spPr>
              <a:xfrm>
                <a:off x="2291050" y="3797925"/>
                <a:ext cx="279225" cy="346500"/>
              </a:xfrm>
              <a:custGeom>
                <a:avLst/>
                <a:gdLst/>
                <a:ahLst/>
                <a:cxnLst/>
                <a:rect l="l" t="t" r="r" b="b"/>
                <a:pathLst>
                  <a:path w="11169" h="13860" extrusionOk="0">
                    <a:moveTo>
                      <a:pt x="7085" y="500"/>
                    </a:moveTo>
                    <a:cubicBezTo>
                      <a:pt x="7751" y="500"/>
                      <a:pt x="8406" y="703"/>
                      <a:pt x="8954" y="1084"/>
                    </a:cubicBezTo>
                    <a:cubicBezTo>
                      <a:pt x="10037" y="1846"/>
                      <a:pt x="10657" y="3298"/>
                      <a:pt x="10657" y="5048"/>
                    </a:cubicBezTo>
                    <a:cubicBezTo>
                      <a:pt x="10657" y="8489"/>
                      <a:pt x="8347" y="12097"/>
                      <a:pt x="5501" y="13097"/>
                    </a:cubicBezTo>
                    <a:cubicBezTo>
                      <a:pt x="5020" y="13267"/>
                      <a:pt x="4544" y="13351"/>
                      <a:pt x="4089" y="13351"/>
                    </a:cubicBezTo>
                    <a:cubicBezTo>
                      <a:pt x="3397" y="13351"/>
                      <a:pt x="2754" y="13156"/>
                      <a:pt x="2215" y="12776"/>
                    </a:cubicBezTo>
                    <a:cubicBezTo>
                      <a:pt x="1132" y="12014"/>
                      <a:pt x="512" y="10561"/>
                      <a:pt x="512" y="8811"/>
                    </a:cubicBezTo>
                    <a:cubicBezTo>
                      <a:pt x="512" y="5370"/>
                      <a:pt x="2822" y="1762"/>
                      <a:pt x="5668" y="762"/>
                    </a:cubicBezTo>
                    <a:cubicBezTo>
                      <a:pt x="6120" y="596"/>
                      <a:pt x="6596" y="512"/>
                      <a:pt x="7085" y="500"/>
                    </a:cubicBezTo>
                    <a:close/>
                    <a:moveTo>
                      <a:pt x="7082" y="1"/>
                    </a:moveTo>
                    <a:cubicBezTo>
                      <a:pt x="6572" y="1"/>
                      <a:pt x="6041" y="95"/>
                      <a:pt x="5501" y="286"/>
                    </a:cubicBezTo>
                    <a:cubicBezTo>
                      <a:pt x="2465" y="1358"/>
                      <a:pt x="0" y="5179"/>
                      <a:pt x="0" y="8811"/>
                    </a:cubicBezTo>
                    <a:cubicBezTo>
                      <a:pt x="0" y="10728"/>
                      <a:pt x="703" y="12323"/>
                      <a:pt x="1917" y="13180"/>
                    </a:cubicBezTo>
                    <a:cubicBezTo>
                      <a:pt x="2533" y="13622"/>
                      <a:pt x="3274" y="13859"/>
                      <a:pt x="4029" y="13859"/>
                    </a:cubicBezTo>
                    <a:cubicBezTo>
                      <a:pt x="4047" y="13859"/>
                      <a:pt x="4066" y="13859"/>
                      <a:pt x="4084" y="13859"/>
                    </a:cubicBezTo>
                    <a:cubicBezTo>
                      <a:pt x="4620" y="13859"/>
                      <a:pt x="5156" y="13764"/>
                      <a:pt x="5668" y="13573"/>
                    </a:cubicBezTo>
                    <a:cubicBezTo>
                      <a:pt x="8704" y="12514"/>
                      <a:pt x="11168" y="8680"/>
                      <a:pt x="11168" y="5048"/>
                    </a:cubicBezTo>
                    <a:cubicBezTo>
                      <a:pt x="11168" y="3132"/>
                      <a:pt x="10466" y="1536"/>
                      <a:pt x="9252" y="679"/>
                    </a:cubicBezTo>
                    <a:cubicBezTo>
                      <a:pt x="8614" y="229"/>
                      <a:pt x="7874" y="1"/>
                      <a:pt x="7082" y="1"/>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6"/>
              <p:cNvSpPr/>
              <p:nvPr/>
            </p:nvSpPr>
            <p:spPr>
              <a:xfrm>
                <a:off x="2352950" y="3875725"/>
                <a:ext cx="155700" cy="191000"/>
              </a:xfrm>
              <a:custGeom>
                <a:avLst/>
                <a:gdLst/>
                <a:ahLst/>
                <a:cxnLst/>
                <a:rect l="l" t="t" r="r" b="b"/>
                <a:pathLst>
                  <a:path w="6228" h="7640" extrusionOk="0">
                    <a:moveTo>
                      <a:pt x="3894" y="615"/>
                    </a:moveTo>
                    <a:cubicBezTo>
                      <a:pt x="4216" y="615"/>
                      <a:pt x="4513" y="710"/>
                      <a:pt x="4775" y="901"/>
                    </a:cubicBezTo>
                    <a:cubicBezTo>
                      <a:pt x="5299" y="1258"/>
                      <a:pt x="5597" y="1960"/>
                      <a:pt x="5597" y="2829"/>
                    </a:cubicBezTo>
                    <a:cubicBezTo>
                      <a:pt x="5597" y="4568"/>
                      <a:pt x="4442" y="6389"/>
                      <a:pt x="3001" y="6901"/>
                    </a:cubicBezTo>
                    <a:cubicBezTo>
                      <a:pt x="2772" y="6981"/>
                      <a:pt x="2546" y="7020"/>
                      <a:pt x="2330" y="7020"/>
                    </a:cubicBezTo>
                    <a:cubicBezTo>
                      <a:pt x="1998" y="7020"/>
                      <a:pt x="1690" y="6927"/>
                      <a:pt x="1430" y="6747"/>
                    </a:cubicBezTo>
                    <a:cubicBezTo>
                      <a:pt x="906" y="6377"/>
                      <a:pt x="608" y="5675"/>
                      <a:pt x="608" y="4806"/>
                    </a:cubicBezTo>
                    <a:cubicBezTo>
                      <a:pt x="608" y="3068"/>
                      <a:pt x="1775" y="1246"/>
                      <a:pt x="3204" y="734"/>
                    </a:cubicBezTo>
                    <a:cubicBezTo>
                      <a:pt x="3430" y="662"/>
                      <a:pt x="3656" y="615"/>
                      <a:pt x="3894" y="615"/>
                    </a:cubicBezTo>
                    <a:close/>
                    <a:moveTo>
                      <a:pt x="3913" y="0"/>
                    </a:moveTo>
                    <a:cubicBezTo>
                      <a:pt x="3621" y="0"/>
                      <a:pt x="3318" y="55"/>
                      <a:pt x="3013" y="162"/>
                    </a:cubicBezTo>
                    <a:cubicBezTo>
                      <a:pt x="1346" y="746"/>
                      <a:pt x="1" y="2829"/>
                      <a:pt x="1" y="4806"/>
                    </a:cubicBezTo>
                    <a:cubicBezTo>
                      <a:pt x="1" y="5877"/>
                      <a:pt x="394" y="6770"/>
                      <a:pt x="1084" y="7247"/>
                    </a:cubicBezTo>
                    <a:cubicBezTo>
                      <a:pt x="1442" y="7509"/>
                      <a:pt x="1882" y="7640"/>
                      <a:pt x="2323" y="7640"/>
                    </a:cubicBezTo>
                    <a:cubicBezTo>
                      <a:pt x="2632" y="7640"/>
                      <a:pt x="2930" y="7580"/>
                      <a:pt x="3216" y="7473"/>
                    </a:cubicBezTo>
                    <a:cubicBezTo>
                      <a:pt x="4871" y="6889"/>
                      <a:pt x="6228" y="4806"/>
                      <a:pt x="6228" y="2829"/>
                    </a:cubicBezTo>
                    <a:cubicBezTo>
                      <a:pt x="6228" y="1758"/>
                      <a:pt x="5835" y="865"/>
                      <a:pt x="5144" y="389"/>
                    </a:cubicBezTo>
                    <a:cubicBezTo>
                      <a:pt x="4784" y="129"/>
                      <a:pt x="4362" y="0"/>
                      <a:pt x="3913" y="0"/>
                    </a:cubicBezTo>
                    <a:close/>
                  </a:path>
                </a:pathLst>
              </a:cu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36"/>
            <p:cNvGrpSpPr/>
            <p:nvPr/>
          </p:nvGrpSpPr>
          <p:grpSpPr>
            <a:xfrm>
              <a:off x="4593366" y="1640515"/>
              <a:ext cx="760139" cy="951542"/>
              <a:chOff x="2105900" y="3564700"/>
              <a:chExt cx="649525" cy="813075"/>
            </a:xfrm>
          </p:grpSpPr>
          <p:sp>
            <p:nvSpPr>
              <p:cNvPr id="3234" name="Google Shape;3234;p36"/>
              <p:cNvSpPr/>
              <p:nvPr/>
            </p:nvSpPr>
            <p:spPr>
              <a:xfrm>
                <a:off x="2105900" y="3564700"/>
                <a:ext cx="649525" cy="813075"/>
              </a:xfrm>
              <a:custGeom>
                <a:avLst/>
                <a:gdLst/>
                <a:ahLst/>
                <a:cxnLst/>
                <a:rect l="l" t="t" r="r" b="b"/>
                <a:pathLst>
                  <a:path w="25981" h="32523" extrusionOk="0">
                    <a:moveTo>
                      <a:pt x="16735" y="173"/>
                    </a:moveTo>
                    <a:cubicBezTo>
                      <a:pt x="18422" y="173"/>
                      <a:pt x="20082" y="695"/>
                      <a:pt x="21468" y="1674"/>
                    </a:cubicBezTo>
                    <a:cubicBezTo>
                      <a:pt x="24230" y="3626"/>
                      <a:pt x="25802" y="7281"/>
                      <a:pt x="25802" y="11710"/>
                    </a:cubicBezTo>
                    <a:cubicBezTo>
                      <a:pt x="25802" y="20235"/>
                      <a:pt x="20039" y="29201"/>
                      <a:pt x="12955" y="31701"/>
                    </a:cubicBezTo>
                    <a:cubicBezTo>
                      <a:pt x="11727" y="32134"/>
                      <a:pt x="10515" y="32349"/>
                      <a:pt x="9355" y="32349"/>
                    </a:cubicBezTo>
                    <a:cubicBezTo>
                      <a:pt x="7580" y="32349"/>
                      <a:pt x="5925" y="31845"/>
                      <a:pt x="4513" y="30844"/>
                    </a:cubicBezTo>
                    <a:cubicBezTo>
                      <a:pt x="1751" y="28891"/>
                      <a:pt x="167" y="25236"/>
                      <a:pt x="167" y="20807"/>
                    </a:cubicBezTo>
                    <a:cubicBezTo>
                      <a:pt x="167" y="12282"/>
                      <a:pt x="5930" y="3317"/>
                      <a:pt x="13014" y="816"/>
                    </a:cubicBezTo>
                    <a:cubicBezTo>
                      <a:pt x="14169" y="400"/>
                      <a:pt x="15396" y="185"/>
                      <a:pt x="16622" y="173"/>
                    </a:cubicBezTo>
                    <a:cubicBezTo>
                      <a:pt x="16659" y="173"/>
                      <a:pt x="16697" y="173"/>
                      <a:pt x="16735" y="173"/>
                    </a:cubicBezTo>
                    <a:close/>
                    <a:moveTo>
                      <a:pt x="16633" y="0"/>
                    </a:moveTo>
                    <a:cubicBezTo>
                      <a:pt x="15451" y="0"/>
                      <a:pt x="14217" y="220"/>
                      <a:pt x="12967" y="661"/>
                    </a:cubicBezTo>
                    <a:cubicBezTo>
                      <a:pt x="5811" y="3174"/>
                      <a:pt x="1" y="12211"/>
                      <a:pt x="1" y="20807"/>
                    </a:cubicBezTo>
                    <a:cubicBezTo>
                      <a:pt x="1" y="25284"/>
                      <a:pt x="1608" y="28998"/>
                      <a:pt x="4418" y="30975"/>
                    </a:cubicBezTo>
                    <a:cubicBezTo>
                      <a:pt x="5843" y="31988"/>
                      <a:pt x="7547" y="32523"/>
                      <a:pt x="9301" y="32523"/>
                    </a:cubicBezTo>
                    <a:cubicBezTo>
                      <a:pt x="9320" y="32523"/>
                      <a:pt x="9340" y="32523"/>
                      <a:pt x="9359" y="32523"/>
                    </a:cubicBezTo>
                    <a:cubicBezTo>
                      <a:pt x="10609" y="32511"/>
                      <a:pt x="11847" y="32284"/>
                      <a:pt x="13014" y="31856"/>
                    </a:cubicBezTo>
                    <a:cubicBezTo>
                      <a:pt x="20170" y="29344"/>
                      <a:pt x="25980" y="20307"/>
                      <a:pt x="25980" y="11710"/>
                    </a:cubicBezTo>
                    <a:cubicBezTo>
                      <a:pt x="25980" y="7234"/>
                      <a:pt x="24373" y="3519"/>
                      <a:pt x="21563" y="1531"/>
                    </a:cubicBezTo>
                    <a:cubicBezTo>
                      <a:pt x="20129" y="515"/>
                      <a:pt x="18443" y="0"/>
                      <a:pt x="16633"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6"/>
              <p:cNvSpPr/>
              <p:nvPr/>
            </p:nvSpPr>
            <p:spPr>
              <a:xfrm>
                <a:off x="2167825" y="3642400"/>
                <a:ext cx="525975" cy="657425"/>
              </a:xfrm>
              <a:custGeom>
                <a:avLst/>
                <a:gdLst/>
                <a:ahLst/>
                <a:cxnLst/>
                <a:rect l="l" t="t" r="r" b="b"/>
                <a:pathLst>
                  <a:path w="21039" h="26297" extrusionOk="0">
                    <a:moveTo>
                      <a:pt x="13488" y="280"/>
                    </a:moveTo>
                    <a:cubicBezTo>
                      <a:pt x="14849" y="280"/>
                      <a:pt x="16173" y="696"/>
                      <a:pt x="17288" y="1483"/>
                    </a:cubicBezTo>
                    <a:cubicBezTo>
                      <a:pt x="19491" y="3042"/>
                      <a:pt x="20753" y="5959"/>
                      <a:pt x="20753" y="9495"/>
                    </a:cubicBezTo>
                    <a:cubicBezTo>
                      <a:pt x="20753" y="16318"/>
                      <a:pt x="16133" y="23497"/>
                      <a:pt x="10466" y="25497"/>
                    </a:cubicBezTo>
                    <a:cubicBezTo>
                      <a:pt x="9480" y="25846"/>
                      <a:pt x="8511" y="26020"/>
                      <a:pt x="7585" y="26020"/>
                    </a:cubicBezTo>
                    <a:cubicBezTo>
                      <a:pt x="6173" y="26020"/>
                      <a:pt x="4860" y="25617"/>
                      <a:pt x="3739" y="24819"/>
                    </a:cubicBezTo>
                    <a:cubicBezTo>
                      <a:pt x="1536" y="23259"/>
                      <a:pt x="274" y="20342"/>
                      <a:pt x="274" y="16806"/>
                    </a:cubicBezTo>
                    <a:cubicBezTo>
                      <a:pt x="274" y="9984"/>
                      <a:pt x="4894" y="2804"/>
                      <a:pt x="10561" y="804"/>
                    </a:cubicBezTo>
                    <a:cubicBezTo>
                      <a:pt x="11478" y="471"/>
                      <a:pt x="12454" y="292"/>
                      <a:pt x="13430" y="280"/>
                    </a:cubicBezTo>
                    <a:cubicBezTo>
                      <a:pt x="13450" y="280"/>
                      <a:pt x="13469" y="280"/>
                      <a:pt x="13488" y="280"/>
                    </a:cubicBezTo>
                    <a:close/>
                    <a:moveTo>
                      <a:pt x="13433" y="0"/>
                    </a:moveTo>
                    <a:cubicBezTo>
                      <a:pt x="12479" y="0"/>
                      <a:pt x="11485" y="176"/>
                      <a:pt x="10478" y="530"/>
                    </a:cubicBezTo>
                    <a:cubicBezTo>
                      <a:pt x="4703" y="2566"/>
                      <a:pt x="0" y="9865"/>
                      <a:pt x="0" y="16806"/>
                    </a:cubicBezTo>
                    <a:cubicBezTo>
                      <a:pt x="0" y="20437"/>
                      <a:pt x="1298" y="23438"/>
                      <a:pt x="3572" y="25057"/>
                    </a:cubicBezTo>
                    <a:cubicBezTo>
                      <a:pt x="4721" y="25857"/>
                      <a:pt x="6084" y="26296"/>
                      <a:pt x="7485" y="26296"/>
                    </a:cubicBezTo>
                    <a:cubicBezTo>
                      <a:pt x="7522" y="26296"/>
                      <a:pt x="7559" y="26296"/>
                      <a:pt x="7596" y="26295"/>
                    </a:cubicBezTo>
                    <a:cubicBezTo>
                      <a:pt x="8608" y="26295"/>
                      <a:pt x="9609" y="26117"/>
                      <a:pt x="10561" y="25771"/>
                    </a:cubicBezTo>
                    <a:cubicBezTo>
                      <a:pt x="16336" y="23735"/>
                      <a:pt x="21039" y="16437"/>
                      <a:pt x="21039" y="9495"/>
                    </a:cubicBezTo>
                    <a:cubicBezTo>
                      <a:pt x="21039" y="5864"/>
                      <a:pt x="19741" y="2864"/>
                      <a:pt x="17467" y="1256"/>
                    </a:cubicBezTo>
                    <a:cubicBezTo>
                      <a:pt x="16293" y="423"/>
                      <a:pt x="14913" y="0"/>
                      <a:pt x="13433"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6"/>
              <p:cNvSpPr/>
              <p:nvPr/>
            </p:nvSpPr>
            <p:spPr>
              <a:xfrm>
                <a:off x="2229425" y="3720175"/>
                <a:ext cx="402475" cy="501925"/>
              </a:xfrm>
              <a:custGeom>
                <a:avLst/>
                <a:gdLst/>
                <a:ahLst/>
                <a:cxnLst/>
                <a:rect l="l" t="t" r="r" b="b"/>
                <a:pathLst>
                  <a:path w="16099" h="20077" extrusionOk="0">
                    <a:moveTo>
                      <a:pt x="10310" y="395"/>
                    </a:moveTo>
                    <a:cubicBezTo>
                      <a:pt x="11325" y="395"/>
                      <a:pt x="12304" y="704"/>
                      <a:pt x="13122" y="1289"/>
                    </a:cubicBezTo>
                    <a:cubicBezTo>
                      <a:pt x="14765" y="2443"/>
                      <a:pt x="15705" y="4622"/>
                      <a:pt x="15705" y="7277"/>
                    </a:cubicBezTo>
                    <a:cubicBezTo>
                      <a:pt x="15705" y="12409"/>
                      <a:pt x="12240" y="17803"/>
                      <a:pt x="7978" y="19303"/>
                    </a:cubicBezTo>
                    <a:cubicBezTo>
                      <a:pt x="7249" y="19561"/>
                      <a:pt x="6531" y="19690"/>
                      <a:pt x="5844" y="19690"/>
                    </a:cubicBezTo>
                    <a:cubicBezTo>
                      <a:pt x="4792" y="19690"/>
                      <a:pt x="3813" y="19389"/>
                      <a:pt x="2977" y="18791"/>
                    </a:cubicBezTo>
                    <a:cubicBezTo>
                      <a:pt x="1334" y="17636"/>
                      <a:pt x="394" y="15457"/>
                      <a:pt x="394" y="12802"/>
                    </a:cubicBezTo>
                    <a:cubicBezTo>
                      <a:pt x="394" y="7670"/>
                      <a:pt x="3858" y="2277"/>
                      <a:pt x="8109" y="777"/>
                    </a:cubicBezTo>
                    <a:cubicBezTo>
                      <a:pt x="8800" y="527"/>
                      <a:pt x="9526" y="396"/>
                      <a:pt x="10252" y="396"/>
                    </a:cubicBezTo>
                    <a:cubicBezTo>
                      <a:pt x="10271" y="395"/>
                      <a:pt x="10290" y="395"/>
                      <a:pt x="10310" y="395"/>
                    </a:cubicBezTo>
                    <a:close/>
                    <a:moveTo>
                      <a:pt x="10254" y="1"/>
                    </a:moveTo>
                    <a:cubicBezTo>
                      <a:pt x="9520" y="1"/>
                      <a:pt x="8755" y="136"/>
                      <a:pt x="7978" y="408"/>
                    </a:cubicBezTo>
                    <a:cubicBezTo>
                      <a:pt x="3585" y="1955"/>
                      <a:pt x="1" y="7527"/>
                      <a:pt x="1" y="12802"/>
                    </a:cubicBezTo>
                    <a:cubicBezTo>
                      <a:pt x="1" y="15588"/>
                      <a:pt x="1001" y="17886"/>
                      <a:pt x="2751" y="19112"/>
                    </a:cubicBezTo>
                    <a:cubicBezTo>
                      <a:pt x="3629" y="19744"/>
                      <a:pt x="4690" y="20077"/>
                      <a:pt x="5778" y="20077"/>
                    </a:cubicBezTo>
                    <a:cubicBezTo>
                      <a:pt x="5797" y="20077"/>
                      <a:pt x="5816" y="20077"/>
                      <a:pt x="5835" y="20077"/>
                    </a:cubicBezTo>
                    <a:cubicBezTo>
                      <a:pt x="6609" y="20077"/>
                      <a:pt x="7383" y="19934"/>
                      <a:pt x="8109" y="19672"/>
                    </a:cubicBezTo>
                    <a:cubicBezTo>
                      <a:pt x="12514" y="18124"/>
                      <a:pt x="16098" y="12564"/>
                      <a:pt x="16098" y="7277"/>
                    </a:cubicBezTo>
                    <a:cubicBezTo>
                      <a:pt x="16098" y="4491"/>
                      <a:pt x="15098" y="2193"/>
                      <a:pt x="13348" y="967"/>
                    </a:cubicBezTo>
                    <a:cubicBezTo>
                      <a:pt x="12444" y="324"/>
                      <a:pt x="11387" y="1"/>
                      <a:pt x="1025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6"/>
              <p:cNvSpPr/>
              <p:nvPr/>
            </p:nvSpPr>
            <p:spPr>
              <a:xfrm>
                <a:off x="2291050" y="3797925"/>
                <a:ext cx="279225" cy="346500"/>
              </a:xfrm>
              <a:custGeom>
                <a:avLst/>
                <a:gdLst/>
                <a:ahLst/>
                <a:cxnLst/>
                <a:rect l="l" t="t" r="r" b="b"/>
                <a:pathLst>
                  <a:path w="11169" h="13860" extrusionOk="0">
                    <a:moveTo>
                      <a:pt x="7085" y="500"/>
                    </a:moveTo>
                    <a:cubicBezTo>
                      <a:pt x="7751" y="500"/>
                      <a:pt x="8406" y="703"/>
                      <a:pt x="8954" y="1084"/>
                    </a:cubicBezTo>
                    <a:cubicBezTo>
                      <a:pt x="10037" y="1846"/>
                      <a:pt x="10657" y="3298"/>
                      <a:pt x="10657" y="5048"/>
                    </a:cubicBezTo>
                    <a:cubicBezTo>
                      <a:pt x="10657" y="8489"/>
                      <a:pt x="8347" y="12097"/>
                      <a:pt x="5501" y="13097"/>
                    </a:cubicBezTo>
                    <a:cubicBezTo>
                      <a:pt x="5020" y="13267"/>
                      <a:pt x="4544" y="13351"/>
                      <a:pt x="4089" y="13351"/>
                    </a:cubicBezTo>
                    <a:cubicBezTo>
                      <a:pt x="3397" y="13351"/>
                      <a:pt x="2754" y="13156"/>
                      <a:pt x="2215" y="12776"/>
                    </a:cubicBezTo>
                    <a:cubicBezTo>
                      <a:pt x="1132" y="12014"/>
                      <a:pt x="512" y="10561"/>
                      <a:pt x="512" y="8811"/>
                    </a:cubicBezTo>
                    <a:cubicBezTo>
                      <a:pt x="512" y="5370"/>
                      <a:pt x="2822" y="1762"/>
                      <a:pt x="5668" y="762"/>
                    </a:cubicBezTo>
                    <a:cubicBezTo>
                      <a:pt x="6120" y="596"/>
                      <a:pt x="6596" y="512"/>
                      <a:pt x="7085" y="500"/>
                    </a:cubicBezTo>
                    <a:close/>
                    <a:moveTo>
                      <a:pt x="7082" y="1"/>
                    </a:moveTo>
                    <a:cubicBezTo>
                      <a:pt x="6572" y="1"/>
                      <a:pt x="6041" y="95"/>
                      <a:pt x="5501" y="286"/>
                    </a:cubicBezTo>
                    <a:cubicBezTo>
                      <a:pt x="2465" y="1358"/>
                      <a:pt x="0" y="5179"/>
                      <a:pt x="0" y="8811"/>
                    </a:cubicBezTo>
                    <a:cubicBezTo>
                      <a:pt x="0" y="10728"/>
                      <a:pt x="703" y="12323"/>
                      <a:pt x="1917" y="13180"/>
                    </a:cubicBezTo>
                    <a:cubicBezTo>
                      <a:pt x="2533" y="13622"/>
                      <a:pt x="3274" y="13859"/>
                      <a:pt x="4029" y="13859"/>
                    </a:cubicBezTo>
                    <a:cubicBezTo>
                      <a:pt x="4047" y="13859"/>
                      <a:pt x="4066" y="13859"/>
                      <a:pt x="4084" y="13859"/>
                    </a:cubicBezTo>
                    <a:cubicBezTo>
                      <a:pt x="4620" y="13859"/>
                      <a:pt x="5156" y="13764"/>
                      <a:pt x="5668" y="13573"/>
                    </a:cubicBezTo>
                    <a:cubicBezTo>
                      <a:pt x="8704" y="12514"/>
                      <a:pt x="11168" y="8680"/>
                      <a:pt x="11168" y="5048"/>
                    </a:cubicBezTo>
                    <a:cubicBezTo>
                      <a:pt x="11168" y="3132"/>
                      <a:pt x="10466" y="1536"/>
                      <a:pt x="9252" y="679"/>
                    </a:cubicBezTo>
                    <a:cubicBezTo>
                      <a:pt x="8614" y="229"/>
                      <a:pt x="7874" y="1"/>
                      <a:pt x="7082"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6"/>
              <p:cNvSpPr/>
              <p:nvPr/>
            </p:nvSpPr>
            <p:spPr>
              <a:xfrm>
                <a:off x="2352950" y="3875725"/>
                <a:ext cx="155700" cy="191000"/>
              </a:xfrm>
              <a:custGeom>
                <a:avLst/>
                <a:gdLst/>
                <a:ahLst/>
                <a:cxnLst/>
                <a:rect l="l" t="t" r="r" b="b"/>
                <a:pathLst>
                  <a:path w="6228" h="7640" extrusionOk="0">
                    <a:moveTo>
                      <a:pt x="3894" y="615"/>
                    </a:moveTo>
                    <a:cubicBezTo>
                      <a:pt x="4216" y="615"/>
                      <a:pt x="4513" y="710"/>
                      <a:pt x="4775" y="901"/>
                    </a:cubicBezTo>
                    <a:cubicBezTo>
                      <a:pt x="5299" y="1258"/>
                      <a:pt x="5597" y="1960"/>
                      <a:pt x="5597" y="2829"/>
                    </a:cubicBezTo>
                    <a:cubicBezTo>
                      <a:pt x="5597" y="4568"/>
                      <a:pt x="4442" y="6389"/>
                      <a:pt x="3001" y="6901"/>
                    </a:cubicBezTo>
                    <a:cubicBezTo>
                      <a:pt x="2772" y="6981"/>
                      <a:pt x="2546" y="7020"/>
                      <a:pt x="2330" y="7020"/>
                    </a:cubicBezTo>
                    <a:cubicBezTo>
                      <a:pt x="1998" y="7020"/>
                      <a:pt x="1690" y="6927"/>
                      <a:pt x="1430" y="6747"/>
                    </a:cubicBezTo>
                    <a:cubicBezTo>
                      <a:pt x="906" y="6377"/>
                      <a:pt x="608" y="5675"/>
                      <a:pt x="608" y="4806"/>
                    </a:cubicBezTo>
                    <a:cubicBezTo>
                      <a:pt x="608" y="3068"/>
                      <a:pt x="1775" y="1246"/>
                      <a:pt x="3204" y="734"/>
                    </a:cubicBezTo>
                    <a:cubicBezTo>
                      <a:pt x="3430" y="662"/>
                      <a:pt x="3656" y="615"/>
                      <a:pt x="3894" y="615"/>
                    </a:cubicBezTo>
                    <a:close/>
                    <a:moveTo>
                      <a:pt x="3913" y="0"/>
                    </a:moveTo>
                    <a:cubicBezTo>
                      <a:pt x="3621" y="0"/>
                      <a:pt x="3318" y="55"/>
                      <a:pt x="3013" y="162"/>
                    </a:cubicBezTo>
                    <a:cubicBezTo>
                      <a:pt x="1346" y="746"/>
                      <a:pt x="1" y="2829"/>
                      <a:pt x="1" y="4806"/>
                    </a:cubicBezTo>
                    <a:cubicBezTo>
                      <a:pt x="1" y="5877"/>
                      <a:pt x="394" y="6770"/>
                      <a:pt x="1084" y="7247"/>
                    </a:cubicBezTo>
                    <a:cubicBezTo>
                      <a:pt x="1442" y="7509"/>
                      <a:pt x="1882" y="7640"/>
                      <a:pt x="2323" y="7640"/>
                    </a:cubicBezTo>
                    <a:cubicBezTo>
                      <a:pt x="2632" y="7640"/>
                      <a:pt x="2930" y="7580"/>
                      <a:pt x="3216" y="7473"/>
                    </a:cubicBezTo>
                    <a:cubicBezTo>
                      <a:pt x="4871" y="6889"/>
                      <a:pt x="6228" y="4806"/>
                      <a:pt x="6228" y="2829"/>
                    </a:cubicBezTo>
                    <a:cubicBezTo>
                      <a:pt x="6228" y="1758"/>
                      <a:pt x="5835" y="865"/>
                      <a:pt x="5144" y="389"/>
                    </a:cubicBezTo>
                    <a:cubicBezTo>
                      <a:pt x="4784" y="129"/>
                      <a:pt x="4362" y="0"/>
                      <a:pt x="3913"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9" name="Google Shape;3239;p36"/>
          <p:cNvGrpSpPr/>
          <p:nvPr/>
        </p:nvGrpSpPr>
        <p:grpSpPr>
          <a:xfrm rot="10800000" flipH="1">
            <a:off x="4821614" y="2693204"/>
            <a:ext cx="303650" cy="900973"/>
            <a:chOff x="4482322" y="2464909"/>
            <a:chExt cx="173872" cy="515844"/>
          </a:xfrm>
        </p:grpSpPr>
        <p:sp>
          <p:nvSpPr>
            <p:cNvPr id="3240" name="Google Shape;3240;p36"/>
            <p:cNvSpPr/>
            <p:nvPr/>
          </p:nvSpPr>
          <p:spPr>
            <a:xfrm>
              <a:off x="4510935" y="2893753"/>
              <a:ext cx="87000" cy="870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6"/>
            <p:cNvSpPr/>
            <p:nvPr/>
          </p:nvSpPr>
          <p:spPr>
            <a:xfrm>
              <a:off x="4482322" y="2779038"/>
              <a:ext cx="65400" cy="654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6"/>
            <p:cNvSpPr/>
            <p:nvPr/>
          </p:nvSpPr>
          <p:spPr>
            <a:xfrm>
              <a:off x="4582394" y="2709659"/>
              <a:ext cx="73800" cy="738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6"/>
            <p:cNvSpPr/>
            <p:nvPr/>
          </p:nvSpPr>
          <p:spPr>
            <a:xfrm>
              <a:off x="4493409" y="2621315"/>
              <a:ext cx="59700" cy="597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6"/>
            <p:cNvSpPr/>
            <p:nvPr/>
          </p:nvSpPr>
          <p:spPr>
            <a:xfrm>
              <a:off x="4582399" y="2536883"/>
              <a:ext cx="50400" cy="504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6"/>
            <p:cNvSpPr/>
            <p:nvPr/>
          </p:nvSpPr>
          <p:spPr>
            <a:xfrm>
              <a:off x="4510935" y="2464909"/>
              <a:ext cx="40500" cy="405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Resim 1">
            <a:extLst>
              <a:ext uri="{FF2B5EF4-FFF2-40B4-BE49-F238E27FC236}">
                <a16:creationId xmlns:a16="http://schemas.microsoft.com/office/drawing/2014/main" id="{13DAF13C-112D-0589-9CC3-B86277DEE15F}"/>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
        <p:nvSpPr>
          <p:cNvPr id="3" name="Metin kutusu 2">
            <a:extLst>
              <a:ext uri="{FF2B5EF4-FFF2-40B4-BE49-F238E27FC236}">
                <a16:creationId xmlns:a16="http://schemas.microsoft.com/office/drawing/2014/main" id="{F13D0F24-E8C4-7A1A-5FAE-21CC61362429}"/>
              </a:ext>
            </a:extLst>
          </p:cNvPr>
          <p:cNvSpPr txBox="1"/>
          <p:nvPr/>
        </p:nvSpPr>
        <p:spPr>
          <a:xfrm>
            <a:off x="8362114" y="169895"/>
            <a:ext cx="534121" cy="261610"/>
          </a:xfrm>
          <a:prstGeom prst="rect">
            <a:avLst/>
          </a:prstGeom>
          <a:noFill/>
        </p:spPr>
        <p:txBody>
          <a:bodyPr wrap="none" rtlCol="0">
            <a:spAutoFit/>
          </a:bodyPr>
          <a:lstStyle/>
          <a:p>
            <a:r>
              <a:rPr lang="tr-TR" sz="1100" dirty="0"/>
              <a:t>[</a:t>
            </a:r>
            <a:r>
              <a:rPr lang="tr-TR" sz="1100" dirty="0">
                <a:latin typeface="Fira Sans Extra Condensed SemiBold" panose="020B0604020202020204" charset="0"/>
              </a:rPr>
              <a:t>5-6-7</a:t>
            </a:r>
            <a:r>
              <a:rPr lang="tr-TR" sz="1100" dirty="0"/>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31"/>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tr-TR" dirty="0"/>
              <a:t>Projenin Akış Şeması</a:t>
            </a:r>
            <a:endParaRPr dirty="0"/>
          </a:p>
        </p:txBody>
      </p:sp>
      <p:sp>
        <p:nvSpPr>
          <p:cNvPr id="2185" name="Google Shape;2185;p31"/>
          <p:cNvSpPr txBox="1"/>
          <p:nvPr/>
        </p:nvSpPr>
        <p:spPr>
          <a:xfrm>
            <a:off x="462911" y="2685317"/>
            <a:ext cx="1772100" cy="64261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Metin verilerinin </a:t>
            </a:r>
            <a:r>
              <a:rPr lang="tr-TR" dirty="0" err="1">
                <a:solidFill>
                  <a:schemeClr val="lt2"/>
                </a:solidFill>
                <a:latin typeface="Fira Sans Extra Condensed SemiBold"/>
                <a:ea typeface="Fira Sans Extra Condensed SemiBold"/>
                <a:cs typeface="Fira Sans Extra Condensed SemiBold"/>
                <a:sym typeface="Fira Sans Extra Condensed SemiBold"/>
              </a:rPr>
              <a:t>önişlenmesi</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88" name="Google Shape;2188;p31"/>
          <p:cNvSpPr txBox="1"/>
          <p:nvPr/>
        </p:nvSpPr>
        <p:spPr>
          <a:xfrm>
            <a:off x="463025" y="1439124"/>
            <a:ext cx="1772100" cy="802451"/>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Girdi olarak metin verilerinin verilmesi</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91" name="Google Shape;2191;p31"/>
          <p:cNvSpPr txBox="1"/>
          <p:nvPr/>
        </p:nvSpPr>
        <p:spPr>
          <a:xfrm>
            <a:off x="463029" y="3930937"/>
            <a:ext cx="1772100" cy="896341"/>
          </a:xfrm>
          <a:prstGeom prst="rect">
            <a:avLst/>
          </a:prstGeom>
          <a:noFill/>
          <a:ln>
            <a:noFill/>
          </a:ln>
        </p:spPr>
        <p:txBody>
          <a:bodyPr spcFirstLastPara="1" wrap="square" lIns="91425" tIns="91425" rIns="91425" bIns="91425" anchor="ctr" anchorCtr="0">
            <a:noAutofit/>
          </a:bodyPr>
          <a:lstStyle/>
          <a:p>
            <a:pPr algn="r"/>
            <a:r>
              <a:rPr lang="tr-TR" dirty="0" err="1">
                <a:solidFill>
                  <a:schemeClr val="lt2"/>
                </a:solidFill>
                <a:latin typeface="Fira Sans Extra Condensed SemiBold"/>
                <a:ea typeface="Fira Sans Extra Condensed SemiBold"/>
                <a:cs typeface="Fira Sans Extra Condensed SemiBold"/>
                <a:sym typeface="Fira Sans Extra Condensed SemiBold"/>
              </a:rPr>
              <a:t>Tokenize</a:t>
            </a:r>
            <a:r>
              <a:rPr lang="tr-TR" dirty="0">
                <a:solidFill>
                  <a:schemeClr val="lt2"/>
                </a:solidFill>
                <a:latin typeface="Fira Sans Extra Condensed SemiBold"/>
                <a:ea typeface="Fira Sans Extra Condensed SemiBold"/>
                <a:cs typeface="Fira Sans Extra Condensed SemiBold"/>
                <a:sym typeface="Fira Sans Extra Condensed SemiBold"/>
              </a:rPr>
              <a:t> Edilip Vektörlere Dönüştürülmesi</a:t>
            </a:r>
          </a:p>
          <a:p>
            <a:pPr marL="0" lvl="0" indent="0" algn="r"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 </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94" name="Google Shape;2194;p31"/>
          <p:cNvSpPr txBox="1"/>
          <p:nvPr/>
        </p:nvSpPr>
        <p:spPr>
          <a:xfrm>
            <a:off x="6908975" y="2867000"/>
            <a:ext cx="1772100" cy="379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Tahminin gerçekleştirilmesi</a:t>
            </a:r>
          </a:p>
        </p:txBody>
      </p:sp>
      <p:sp>
        <p:nvSpPr>
          <p:cNvPr id="2197" name="Google Shape;2197;p31"/>
          <p:cNvSpPr txBox="1"/>
          <p:nvPr/>
        </p:nvSpPr>
        <p:spPr>
          <a:xfrm>
            <a:off x="6908975" y="1439125"/>
            <a:ext cx="1772100" cy="83687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Sonuçların </a:t>
            </a:r>
            <a:r>
              <a:rPr lang="tr-TR" dirty="0" err="1">
                <a:solidFill>
                  <a:schemeClr val="lt2"/>
                </a:solidFill>
                <a:latin typeface="Fira Sans Extra Condensed SemiBold"/>
                <a:ea typeface="Fira Sans Extra Condensed SemiBold"/>
                <a:cs typeface="Fira Sans Extra Condensed SemiBold"/>
                <a:sym typeface="Fira Sans Extra Condensed SemiBold"/>
              </a:rPr>
              <a:t>csv</a:t>
            </a:r>
            <a:r>
              <a:rPr lang="tr-TR" dirty="0">
                <a:solidFill>
                  <a:schemeClr val="lt2"/>
                </a:solidFill>
                <a:latin typeface="Fira Sans Extra Condensed SemiBold"/>
                <a:ea typeface="Fira Sans Extra Condensed SemiBold"/>
                <a:cs typeface="Fira Sans Extra Condensed SemiBold"/>
                <a:sym typeface="Fira Sans Extra Condensed SemiBold"/>
              </a:rPr>
              <a:t> olarak çıktısının verilmesi</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200" name="Google Shape;2200;p31"/>
          <p:cNvSpPr txBox="1"/>
          <p:nvPr/>
        </p:nvSpPr>
        <p:spPr>
          <a:xfrm>
            <a:off x="6908977" y="3930937"/>
            <a:ext cx="1772100" cy="99599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a:solidFill>
                  <a:schemeClr val="lt2"/>
                </a:solidFill>
                <a:latin typeface="Fira Sans Extra Condensed SemiBold"/>
                <a:ea typeface="Fira Sans Extra Condensed SemiBold"/>
                <a:cs typeface="Fira Sans Extra Condensed SemiBold"/>
                <a:sym typeface="Fira Sans Extra Condensed SemiBold"/>
              </a:rPr>
              <a:t>is_offensive</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alanı</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için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Hugginface</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platformundan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ağırlıkların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yüklenmesi</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203" name="Google Shape;2203;p31"/>
          <p:cNvSpPr txBox="1"/>
          <p:nvPr/>
        </p:nvSpPr>
        <p:spPr>
          <a:xfrm>
            <a:off x="2611697" y="3930937"/>
            <a:ext cx="1772100" cy="995997"/>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dirty="0" err="1">
                <a:solidFill>
                  <a:schemeClr val="lt2"/>
                </a:solidFill>
                <a:latin typeface="Fira Sans Extra Condensed SemiBold"/>
                <a:ea typeface="Fira Sans Extra Condensed SemiBold"/>
                <a:cs typeface="Fira Sans Extra Condensed SemiBold"/>
                <a:sym typeface="Fira Sans Extra Condensed SemiBold"/>
              </a:rPr>
              <a:t>Target</a:t>
            </a:r>
            <a:r>
              <a:rPr lang="tr-TR" dirty="0">
                <a:solidFill>
                  <a:schemeClr val="lt2"/>
                </a:solidFill>
                <a:latin typeface="Fira Sans Extra Condensed SemiBold"/>
                <a:ea typeface="Fira Sans Extra Condensed SemiBold"/>
                <a:cs typeface="Fira Sans Extra Condensed SemiBold"/>
                <a:sym typeface="Fira Sans Extra Condensed SemiBold"/>
              </a:rPr>
              <a:t> alanı için </a:t>
            </a:r>
            <a:r>
              <a:rPr lang="tr-TR" dirty="0" err="1">
                <a:solidFill>
                  <a:schemeClr val="lt2"/>
                </a:solidFill>
                <a:latin typeface="Fira Sans Extra Condensed SemiBold"/>
                <a:ea typeface="Fira Sans Extra Condensed SemiBold"/>
                <a:cs typeface="Fira Sans Extra Condensed SemiBold"/>
                <a:sym typeface="Fira Sans Extra Condensed SemiBold"/>
              </a:rPr>
              <a:t>Hugginface</a:t>
            </a:r>
            <a:r>
              <a:rPr lang="tr-TR" dirty="0">
                <a:solidFill>
                  <a:schemeClr val="lt2"/>
                </a:solidFill>
                <a:latin typeface="Fira Sans Extra Condensed SemiBold"/>
                <a:ea typeface="Fira Sans Extra Condensed SemiBold"/>
                <a:cs typeface="Fira Sans Extra Condensed SemiBold"/>
                <a:sym typeface="Fira Sans Extra Condensed SemiBold"/>
              </a:rPr>
              <a:t> platformundan ağırlıkların yüklenmesi</a:t>
            </a:r>
          </a:p>
        </p:txBody>
      </p:sp>
      <p:sp>
        <p:nvSpPr>
          <p:cNvPr id="2206" name="Google Shape;2206;p31"/>
          <p:cNvSpPr txBox="1"/>
          <p:nvPr/>
        </p:nvSpPr>
        <p:spPr>
          <a:xfrm>
            <a:off x="4760341" y="3930938"/>
            <a:ext cx="1947639" cy="5321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Tahminin gerçekleştirilmesi</a:t>
            </a:r>
          </a:p>
        </p:txBody>
      </p:sp>
      <p:sp>
        <p:nvSpPr>
          <p:cNvPr id="2208" name="Google Shape;2208;p31"/>
          <p:cNvSpPr/>
          <p:nvPr/>
        </p:nvSpPr>
        <p:spPr>
          <a:xfrm>
            <a:off x="2770300" y="1604262"/>
            <a:ext cx="3505772" cy="1938155"/>
          </a:xfrm>
          <a:custGeom>
            <a:avLst/>
            <a:gdLst/>
            <a:ahLst/>
            <a:cxnLst/>
            <a:rect l="l" t="t" r="r" b="b"/>
            <a:pathLst>
              <a:path w="127529" h="70504" extrusionOk="0">
                <a:moveTo>
                  <a:pt x="48673" y="6778"/>
                </a:moveTo>
                <a:lnTo>
                  <a:pt x="52686" y="9100"/>
                </a:lnTo>
                <a:lnTo>
                  <a:pt x="51555" y="9767"/>
                </a:lnTo>
                <a:lnTo>
                  <a:pt x="49197" y="8398"/>
                </a:lnTo>
                <a:cubicBezTo>
                  <a:pt x="49025" y="8308"/>
                  <a:pt x="48834" y="8264"/>
                  <a:pt x="48642" y="8264"/>
                </a:cubicBezTo>
                <a:cubicBezTo>
                  <a:pt x="48450" y="8264"/>
                  <a:pt x="48257" y="8308"/>
                  <a:pt x="48078" y="8398"/>
                </a:cubicBezTo>
                <a:lnTo>
                  <a:pt x="39625" y="13279"/>
                </a:lnTo>
                <a:lnTo>
                  <a:pt x="38517" y="12636"/>
                </a:lnTo>
                <a:lnTo>
                  <a:pt x="48673" y="6778"/>
                </a:lnTo>
                <a:close/>
                <a:moveTo>
                  <a:pt x="57103" y="11648"/>
                </a:moveTo>
                <a:lnTo>
                  <a:pt x="57829" y="12065"/>
                </a:lnTo>
                <a:lnTo>
                  <a:pt x="52912" y="14898"/>
                </a:lnTo>
                <a:lnTo>
                  <a:pt x="52186" y="14482"/>
                </a:lnTo>
                <a:lnTo>
                  <a:pt x="57103" y="11648"/>
                </a:lnTo>
                <a:close/>
                <a:moveTo>
                  <a:pt x="48638" y="9076"/>
                </a:moveTo>
                <a:lnTo>
                  <a:pt x="51007" y="10445"/>
                </a:lnTo>
                <a:cubicBezTo>
                  <a:pt x="51180" y="10535"/>
                  <a:pt x="51370" y="10579"/>
                  <a:pt x="51561" y="10579"/>
                </a:cubicBezTo>
                <a:cubicBezTo>
                  <a:pt x="51751" y="10579"/>
                  <a:pt x="51942" y="10535"/>
                  <a:pt x="52114" y="10445"/>
                </a:cubicBezTo>
                <a:lnTo>
                  <a:pt x="53567" y="9600"/>
                </a:lnTo>
                <a:lnTo>
                  <a:pt x="54376" y="10076"/>
                </a:lnTo>
                <a:lnTo>
                  <a:pt x="44220" y="15934"/>
                </a:lnTo>
                <a:lnTo>
                  <a:pt x="40494" y="13779"/>
                </a:lnTo>
                <a:lnTo>
                  <a:pt x="48638" y="9076"/>
                </a:lnTo>
                <a:close/>
                <a:moveTo>
                  <a:pt x="25920" y="6374"/>
                </a:moveTo>
                <a:lnTo>
                  <a:pt x="36779" y="12636"/>
                </a:lnTo>
                <a:lnTo>
                  <a:pt x="20146" y="22245"/>
                </a:lnTo>
                <a:lnTo>
                  <a:pt x="12895" y="18054"/>
                </a:lnTo>
                <a:cubicBezTo>
                  <a:pt x="12722" y="17964"/>
                  <a:pt x="12532" y="17920"/>
                  <a:pt x="12340" y="17920"/>
                </a:cubicBezTo>
                <a:cubicBezTo>
                  <a:pt x="12148" y="17920"/>
                  <a:pt x="11954" y="17964"/>
                  <a:pt x="11776" y="18054"/>
                </a:cubicBezTo>
                <a:lnTo>
                  <a:pt x="9740" y="19232"/>
                </a:lnTo>
                <a:lnTo>
                  <a:pt x="6692" y="17470"/>
                </a:lnTo>
                <a:lnTo>
                  <a:pt x="25920" y="6374"/>
                </a:lnTo>
                <a:close/>
                <a:moveTo>
                  <a:pt x="37648" y="13136"/>
                </a:moveTo>
                <a:lnTo>
                  <a:pt x="38755" y="13779"/>
                </a:lnTo>
                <a:lnTo>
                  <a:pt x="22122" y="23388"/>
                </a:lnTo>
                <a:lnTo>
                  <a:pt x="21015" y="22745"/>
                </a:lnTo>
                <a:lnTo>
                  <a:pt x="37648" y="13136"/>
                </a:lnTo>
                <a:close/>
                <a:moveTo>
                  <a:pt x="55234" y="10576"/>
                </a:moveTo>
                <a:lnTo>
                  <a:pt x="56222" y="11148"/>
                </a:lnTo>
                <a:lnTo>
                  <a:pt x="51269" y="14005"/>
                </a:lnTo>
                <a:cubicBezTo>
                  <a:pt x="50864" y="14184"/>
                  <a:pt x="50864" y="14756"/>
                  <a:pt x="51269" y="14946"/>
                </a:cubicBezTo>
                <a:lnTo>
                  <a:pt x="52043" y="15387"/>
                </a:lnTo>
                <a:lnTo>
                  <a:pt x="41720" y="21352"/>
                </a:lnTo>
                <a:lnTo>
                  <a:pt x="36053" y="18077"/>
                </a:lnTo>
                <a:cubicBezTo>
                  <a:pt x="35880" y="17988"/>
                  <a:pt x="35690" y="17943"/>
                  <a:pt x="35499" y="17943"/>
                </a:cubicBezTo>
                <a:cubicBezTo>
                  <a:pt x="35309" y="17943"/>
                  <a:pt x="35118" y="17988"/>
                  <a:pt x="34945" y="18077"/>
                </a:cubicBezTo>
                <a:lnTo>
                  <a:pt x="23956" y="24423"/>
                </a:lnTo>
                <a:lnTo>
                  <a:pt x="22992" y="23876"/>
                </a:lnTo>
                <a:lnTo>
                  <a:pt x="39625" y="14279"/>
                </a:lnTo>
                <a:lnTo>
                  <a:pt x="43661" y="16613"/>
                </a:lnTo>
                <a:cubicBezTo>
                  <a:pt x="43833" y="16708"/>
                  <a:pt x="44024" y="16756"/>
                  <a:pt x="44216" y="16756"/>
                </a:cubicBezTo>
                <a:cubicBezTo>
                  <a:pt x="44408" y="16756"/>
                  <a:pt x="44601" y="16708"/>
                  <a:pt x="44780" y="16613"/>
                </a:cubicBezTo>
                <a:lnTo>
                  <a:pt x="55234" y="10576"/>
                </a:lnTo>
                <a:close/>
                <a:moveTo>
                  <a:pt x="35493" y="18768"/>
                </a:moveTo>
                <a:lnTo>
                  <a:pt x="40851" y="21864"/>
                </a:lnTo>
                <a:lnTo>
                  <a:pt x="39648" y="22554"/>
                </a:lnTo>
                <a:lnTo>
                  <a:pt x="35779" y="20316"/>
                </a:lnTo>
                <a:cubicBezTo>
                  <a:pt x="35606" y="20226"/>
                  <a:pt x="35416" y="20182"/>
                  <a:pt x="35225" y="20182"/>
                </a:cubicBezTo>
                <a:cubicBezTo>
                  <a:pt x="35035" y="20182"/>
                  <a:pt x="34844" y="20226"/>
                  <a:pt x="34672" y="20316"/>
                </a:cubicBezTo>
                <a:lnTo>
                  <a:pt x="25742" y="25483"/>
                </a:lnTo>
                <a:lnTo>
                  <a:pt x="24813" y="24935"/>
                </a:lnTo>
                <a:lnTo>
                  <a:pt x="35493" y="18768"/>
                </a:lnTo>
                <a:close/>
                <a:moveTo>
                  <a:pt x="58686" y="12577"/>
                </a:moveTo>
                <a:lnTo>
                  <a:pt x="90762" y="31079"/>
                </a:lnTo>
                <a:lnTo>
                  <a:pt x="88452" y="32424"/>
                </a:lnTo>
                <a:lnTo>
                  <a:pt x="77403" y="26043"/>
                </a:lnTo>
                <a:cubicBezTo>
                  <a:pt x="77225" y="25947"/>
                  <a:pt x="77034" y="25900"/>
                  <a:pt x="76844" y="25900"/>
                </a:cubicBezTo>
                <a:cubicBezTo>
                  <a:pt x="76641" y="25900"/>
                  <a:pt x="76451" y="25947"/>
                  <a:pt x="76284" y="26043"/>
                </a:cubicBezTo>
                <a:lnTo>
                  <a:pt x="74248" y="27221"/>
                </a:lnTo>
                <a:lnTo>
                  <a:pt x="53781" y="15398"/>
                </a:lnTo>
                <a:lnTo>
                  <a:pt x="58686" y="12577"/>
                </a:lnTo>
                <a:close/>
                <a:moveTo>
                  <a:pt x="91631" y="31579"/>
                </a:moveTo>
                <a:lnTo>
                  <a:pt x="92250" y="31936"/>
                </a:lnTo>
                <a:lnTo>
                  <a:pt x="89940" y="33282"/>
                </a:lnTo>
                <a:lnTo>
                  <a:pt x="89321" y="32924"/>
                </a:lnTo>
                <a:lnTo>
                  <a:pt x="91631" y="31579"/>
                </a:lnTo>
                <a:close/>
                <a:moveTo>
                  <a:pt x="12335" y="18744"/>
                </a:moveTo>
                <a:lnTo>
                  <a:pt x="34695" y="31650"/>
                </a:lnTo>
                <a:lnTo>
                  <a:pt x="30385" y="34139"/>
                </a:lnTo>
                <a:lnTo>
                  <a:pt x="8013" y="21232"/>
                </a:lnTo>
                <a:lnTo>
                  <a:pt x="12335" y="18744"/>
                </a:lnTo>
                <a:close/>
                <a:moveTo>
                  <a:pt x="14955" y="26245"/>
                </a:moveTo>
                <a:lnTo>
                  <a:pt x="16062" y="26876"/>
                </a:lnTo>
                <a:lnTo>
                  <a:pt x="2429" y="34746"/>
                </a:lnTo>
                <a:lnTo>
                  <a:pt x="1322" y="34115"/>
                </a:lnTo>
                <a:lnTo>
                  <a:pt x="14955" y="26245"/>
                </a:lnTo>
                <a:close/>
                <a:moveTo>
                  <a:pt x="52912" y="15899"/>
                </a:moveTo>
                <a:lnTo>
                  <a:pt x="73379" y="27709"/>
                </a:lnTo>
                <a:lnTo>
                  <a:pt x="71605" y="28745"/>
                </a:lnTo>
                <a:cubicBezTo>
                  <a:pt x="71200" y="28924"/>
                  <a:pt x="71200" y="29495"/>
                  <a:pt x="71605" y="29686"/>
                </a:cubicBezTo>
                <a:lnTo>
                  <a:pt x="79153" y="34055"/>
                </a:lnTo>
                <a:lnTo>
                  <a:pt x="71414" y="38520"/>
                </a:lnTo>
                <a:lnTo>
                  <a:pt x="42589" y="21864"/>
                </a:lnTo>
                <a:lnTo>
                  <a:pt x="52912" y="15899"/>
                </a:lnTo>
                <a:close/>
                <a:moveTo>
                  <a:pt x="80022" y="34556"/>
                </a:moveTo>
                <a:lnTo>
                  <a:pt x="80808" y="34996"/>
                </a:lnTo>
                <a:lnTo>
                  <a:pt x="73069" y="39461"/>
                </a:lnTo>
                <a:lnTo>
                  <a:pt x="72283" y="39020"/>
                </a:lnTo>
                <a:lnTo>
                  <a:pt x="80022" y="34556"/>
                </a:lnTo>
                <a:close/>
                <a:moveTo>
                  <a:pt x="41708" y="22364"/>
                </a:moveTo>
                <a:lnTo>
                  <a:pt x="70545" y="39008"/>
                </a:lnTo>
                <a:lnTo>
                  <a:pt x="69354" y="39711"/>
                </a:lnTo>
                <a:lnTo>
                  <a:pt x="40518" y="23054"/>
                </a:lnTo>
                <a:lnTo>
                  <a:pt x="41708" y="22364"/>
                </a:lnTo>
                <a:close/>
                <a:moveTo>
                  <a:pt x="81677" y="35496"/>
                </a:moveTo>
                <a:lnTo>
                  <a:pt x="82404" y="35913"/>
                </a:lnTo>
                <a:lnTo>
                  <a:pt x="74665" y="40378"/>
                </a:lnTo>
                <a:lnTo>
                  <a:pt x="73938" y="39961"/>
                </a:lnTo>
                <a:lnTo>
                  <a:pt x="81677" y="35496"/>
                </a:lnTo>
                <a:close/>
                <a:moveTo>
                  <a:pt x="71414" y="39509"/>
                </a:moveTo>
                <a:lnTo>
                  <a:pt x="72200" y="39961"/>
                </a:lnTo>
                <a:lnTo>
                  <a:pt x="71009" y="40652"/>
                </a:lnTo>
                <a:lnTo>
                  <a:pt x="70224" y="40199"/>
                </a:lnTo>
                <a:lnTo>
                  <a:pt x="71414" y="39509"/>
                </a:lnTo>
                <a:close/>
                <a:moveTo>
                  <a:pt x="35231" y="21006"/>
                </a:moveTo>
                <a:lnTo>
                  <a:pt x="38779" y="23054"/>
                </a:lnTo>
                <a:lnTo>
                  <a:pt x="35386" y="25019"/>
                </a:lnTo>
                <a:cubicBezTo>
                  <a:pt x="35207" y="25102"/>
                  <a:pt x="35088" y="25281"/>
                  <a:pt x="35076" y="25483"/>
                </a:cubicBezTo>
                <a:cubicBezTo>
                  <a:pt x="35088" y="25685"/>
                  <a:pt x="35207" y="25864"/>
                  <a:pt x="35386" y="25959"/>
                </a:cubicBezTo>
                <a:lnTo>
                  <a:pt x="57413" y="38639"/>
                </a:lnTo>
                <a:lnTo>
                  <a:pt x="51793" y="41878"/>
                </a:lnTo>
                <a:lnTo>
                  <a:pt x="35243" y="32329"/>
                </a:lnTo>
                <a:lnTo>
                  <a:pt x="35612" y="32115"/>
                </a:lnTo>
                <a:cubicBezTo>
                  <a:pt x="36017" y="31936"/>
                  <a:pt x="36017" y="31353"/>
                  <a:pt x="35612" y="31174"/>
                </a:cubicBezTo>
                <a:lnTo>
                  <a:pt x="26611" y="25983"/>
                </a:lnTo>
                <a:lnTo>
                  <a:pt x="35231" y="21006"/>
                </a:lnTo>
                <a:close/>
                <a:moveTo>
                  <a:pt x="76844" y="26709"/>
                </a:moveTo>
                <a:lnTo>
                  <a:pt x="99192" y="39616"/>
                </a:lnTo>
                <a:lnTo>
                  <a:pt x="94881" y="42116"/>
                </a:lnTo>
                <a:lnTo>
                  <a:pt x="72522" y="29210"/>
                </a:lnTo>
                <a:lnTo>
                  <a:pt x="76844" y="26709"/>
                </a:lnTo>
                <a:close/>
                <a:moveTo>
                  <a:pt x="83261" y="36413"/>
                </a:moveTo>
                <a:lnTo>
                  <a:pt x="83880" y="36770"/>
                </a:lnTo>
                <a:lnTo>
                  <a:pt x="74081" y="42426"/>
                </a:lnTo>
                <a:lnTo>
                  <a:pt x="71879" y="41152"/>
                </a:lnTo>
                <a:lnTo>
                  <a:pt x="73069" y="40461"/>
                </a:lnTo>
                <a:lnTo>
                  <a:pt x="74105" y="41056"/>
                </a:lnTo>
                <a:cubicBezTo>
                  <a:pt x="74278" y="41152"/>
                  <a:pt x="74468" y="41199"/>
                  <a:pt x="74659" y="41199"/>
                </a:cubicBezTo>
                <a:cubicBezTo>
                  <a:pt x="74849" y="41199"/>
                  <a:pt x="75040" y="41152"/>
                  <a:pt x="75212" y="41056"/>
                </a:cubicBezTo>
                <a:lnTo>
                  <a:pt x="83261" y="36413"/>
                </a:lnTo>
                <a:close/>
                <a:moveTo>
                  <a:pt x="34374" y="32829"/>
                </a:moveTo>
                <a:lnTo>
                  <a:pt x="50924" y="42390"/>
                </a:lnTo>
                <a:lnTo>
                  <a:pt x="50376" y="42699"/>
                </a:lnTo>
                <a:lnTo>
                  <a:pt x="33826" y="33139"/>
                </a:lnTo>
                <a:lnTo>
                  <a:pt x="34374" y="32829"/>
                </a:lnTo>
                <a:close/>
                <a:moveTo>
                  <a:pt x="84749" y="37282"/>
                </a:moveTo>
                <a:lnTo>
                  <a:pt x="85607" y="37770"/>
                </a:lnTo>
                <a:lnTo>
                  <a:pt x="75808" y="43426"/>
                </a:lnTo>
                <a:lnTo>
                  <a:pt x="74950" y="42938"/>
                </a:lnTo>
                <a:lnTo>
                  <a:pt x="84749" y="37282"/>
                </a:lnTo>
                <a:close/>
                <a:moveTo>
                  <a:pt x="39660" y="23554"/>
                </a:moveTo>
                <a:lnTo>
                  <a:pt x="68485" y="40199"/>
                </a:lnTo>
                <a:lnTo>
                  <a:pt x="58686" y="45855"/>
                </a:lnTo>
                <a:lnTo>
                  <a:pt x="52662" y="42390"/>
                </a:lnTo>
                <a:lnTo>
                  <a:pt x="58341" y="39104"/>
                </a:lnTo>
                <a:cubicBezTo>
                  <a:pt x="58746" y="38925"/>
                  <a:pt x="58746" y="38354"/>
                  <a:pt x="58341" y="38163"/>
                </a:cubicBezTo>
                <a:lnTo>
                  <a:pt x="36315" y="25483"/>
                </a:lnTo>
                <a:lnTo>
                  <a:pt x="39660" y="23554"/>
                </a:lnTo>
                <a:close/>
                <a:moveTo>
                  <a:pt x="51793" y="42890"/>
                </a:moveTo>
                <a:lnTo>
                  <a:pt x="57817" y="46367"/>
                </a:lnTo>
                <a:lnTo>
                  <a:pt x="57270" y="46676"/>
                </a:lnTo>
                <a:lnTo>
                  <a:pt x="51245" y="43199"/>
                </a:lnTo>
                <a:lnTo>
                  <a:pt x="51793" y="42890"/>
                </a:lnTo>
                <a:close/>
                <a:moveTo>
                  <a:pt x="69366" y="40711"/>
                </a:moveTo>
                <a:lnTo>
                  <a:pt x="70140" y="41152"/>
                </a:lnTo>
                <a:lnTo>
                  <a:pt x="60341" y="46807"/>
                </a:lnTo>
                <a:lnTo>
                  <a:pt x="59568" y="46367"/>
                </a:lnTo>
                <a:lnTo>
                  <a:pt x="69366" y="40711"/>
                </a:lnTo>
                <a:close/>
                <a:moveTo>
                  <a:pt x="18765" y="28436"/>
                </a:moveTo>
                <a:lnTo>
                  <a:pt x="29814" y="34817"/>
                </a:lnTo>
                <a:cubicBezTo>
                  <a:pt x="29986" y="34913"/>
                  <a:pt x="30177" y="34960"/>
                  <a:pt x="30367" y="34960"/>
                </a:cubicBezTo>
                <a:cubicBezTo>
                  <a:pt x="30558" y="34960"/>
                  <a:pt x="30748" y="34913"/>
                  <a:pt x="30921" y="34817"/>
                </a:cubicBezTo>
                <a:lnTo>
                  <a:pt x="32969" y="33639"/>
                </a:lnTo>
                <a:lnTo>
                  <a:pt x="49507" y="43199"/>
                </a:lnTo>
                <a:lnTo>
                  <a:pt x="34862" y="51653"/>
                </a:lnTo>
                <a:lnTo>
                  <a:pt x="6704" y="35401"/>
                </a:lnTo>
                <a:lnTo>
                  <a:pt x="18765" y="28436"/>
                </a:lnTo>
                <a:close/>
                <a:moveTo>
                  <a:pt x="16931" y="27388"/>
                </a:moveTo>
                <a:lnTo>
                  <a:pt x="17896" y="27936"/>
                </a:lnTo>
                <a:lnTo>
                  <a:pt x="5775" y="34937"/>
                </a:lnTo>
                <a:cubicBezTo>
                  <a:pt x="5370" y="35115"/>
                  <a:pt x="5370" y="35687"/>
                  <a:pt x="5775" y="35865"/>
                </a:cubicBezTo>
                <a:lnTo>
                  <a:pt x="33993" y="52153"/>
                </a:lnTo>
                <a:lnTo>
                  <a:pt x="33290" y="52570"/>
                </a:lnTo>
                <a:lnTo>
                  <a:pt x="3299" y="35246"/>
                </a:lnTo>
                <a:lnTo>
                  <a:pt x="16931" y="27388"/>
                </a:lnTo>
                <a:close/>
                <a:moveTo>
                  <a:pt x="2429" y="35758"/>
                </a:moveTo>
                <a:lnTo>
                  <a:pt x="32421" y="53070"/>
                </a:lnTo>
                <a:lnTo>
                  <a:pt x="31397" y="53665"/>
                </a:lnTo>
                <a:lnTo>
                  <a:pt x="1417" y="36341"/>
                </a:lnTo>
                <a:lnTo>
                  <a:pt x="2429" y="35758"/>
                </a:lnTo>
                <a:close/>
                <a:moveTo>
                  <a:pt x="50376" y="43700"/>
                </a:moveTo>
                <a:lnTo>
                  <a:pt x="56412" y="47176"/>
                </a:lnTo>
                <a:lnTo>
                  <a:pt x="41756" y="55630"/>
                </a:lnTo>
                <a:lnTo>
                  <a:pt x="35743" y="52153"/>
                </a:lnTo>
                <a:lnTo>
                  <a:pt x="50376" y="43700"/>
                </a:lnTo>
                <a:close/>
                <a:moveTo>
                  <a:pt x="86476" y="38270"/>
                </a:moveTo>
                <a:lnTo>
                  <a:pt x="94322" y="42807"/>
                </a:lnTo>
                <a:cubicBezTo>
                  <a:pt x="94495" y="42896"/>
                  <a:pt x="94685" y="42941"/>
                  <a:pt x="94876" y="42941"/>
                </a:cubicBezTo>
                <a:cubicBezTo>
                  <a:pt x="95066" y="42941"/>
                  <a:pt x="95257" y="42896"/>
                  <a:pt x="95429" y="42807"/>
                </a:cubicBezTo>
                <a:lnTo>
                  <a:pt x="97465" y="41628"/>
                </a:lnTo>
                <a:lnTo>
                  <a:pt x="104502" y="45688"/>
                </a:lnTo>
                <a:lnTo>
                  <a:pt x="91631" y="53105"/>
                </a:lnTo>
                <a:lnTo>
                  <a:pt x="89595" y="51939"/>
                </a:lnTo>
                <a:cubicBezTo>
                  <a:pt x="89422" y="51843"/>
                  <a:pt x="89232" y="51796"/>
                  <a:pt x="89040" y="51796"/>
                </a:cubicBezTo>
                <a:cubicBezTo>
                  <a:pt x="88848" y="51796"/>
                  <a:pt x="88655" y="51843"/>
                  <a:pt x="88476" y="51939"/>
                </a:cubicBezTo>
                <a:lnTo>
                  <a:pt x="78844" y="57499"/>
                </a:lnTo>
                <a:lnTo>
                  <a:pt x="64282" y="49093"/>
                </a:lnTo>
                <a:lnTo>
                  <a:pt x="74081" y="43438"/>
                </a:lnTo>
                <a:lnTo>
                  <a:pt x="75260" y="44116"/>
                </a:lnTo>
                <a:cubicBezTo>
                  <a:pt x="75433" y="44206"/>
                  <a:pt x="75623" y="44250"/>
                  <a:pt x="75814" y="44250"/>
                </a:cubicBezTo>
                <a:cubicBezTo>
                  <a:pt x="76004" y="44250"/>
                  <a:pt x="76195" y="44206"/>
                  <a:pt x="76367" y="44116"/>
                </a:cubicBezTo>
                <a:lnTo>
                  <a:pt x="86476" y="38270"/>
                </a:lnTo>
                <a:close/>
                <a:moveTo>
                  <a:pt x="71009" y="41652"/>
                </a:moveTo>
                <a:lnTo>
                  <a:pt x="73224" y="42938"/>
                </a:lnTo>
                <a:lnTo>
                  <a:pt x="63366" y="48617"/>
                </a:lnTo>
                <a:cubicBezTo>
                  <a:pt x="62961" y="48807"/>
                  <a:pt x="62961" y="49379"/>
                  <a:pt x="63366" y="49557"/>
                </a:cubicBezTo>
                <a:lnTo>
                  <a:pt x="77987" y="57999"/>
                </a:lnTo>
                <a:lnTo>
                  <a:pt x="77427" y="58308"/>
                </a:lnTo>
                <a:lnTo>
                  <a:pt x="58139" y="47176"/>
                </a:lnTo>
                <a:lnTo>
                  <a:pt x="58686" y="46867"/>
                </a:lnTo>
                <a:lnTo>
                  <a:pt x="59782" y="47498"/>
                </a:lnTo>
                <a:cubicBezTo>
                  <a:pt x="59954" y="47587"/>
                  <a:pt x="60145" y="47632"/>
                  <a:pt x="60337" y="47632"/>
                </a:cubicBezTo>
                <a:cubicBezTo>
                  <a:pt x="60529" y="47632"/>
                  <a:pt x="60722" y="47587"/>
                  <a:pt x="60901" y="47498"/>
                </a:cubicBezTo>
                <a:lnTo>
                  <a:pt x="71009" y="41652"/>
                </a:lnTo>
                <a:close/>
                <a:moveTo>
                  <a:pt x="98120" y="27840"/>
                </a:moveTo>
                <a:lnTo>
                  <a:pt x="126183" y="44045"/>
                </a:lnTo>
                <a:lnTo>
                  <a:pt x="89464" y="65250"/>
                </a:lnTo>
                <a:lnTo>
                  <a:pt x="83499" y="61809"/>
                </a:lnTo>
                <a:lnTo>
                  <a:pt x="94298" y="55570"/>
                </a:lnTo>
                <a:cubicBezTo>
                  <a:pt x="94703" y="55391"/>
                  <a:pt x="94703" y="54808"/>
                  <a:pt x="94298" y="54629"/>
                </a:cubicBezTo>
                <a:lnTo>
                  <a:pt x="92512" y="53606"/>
                </a:lnTo>
                <a:lnTo>
                  <a:pt x="105430" y="46152"/>
                </a:lnTo>
                <a:cubicBezTo>
                  <a:pt x="105835" y="45962"/>
                  <a:pt x="105835" y="45390"/>
                  <a:pt x="105430" y="45212"/>
                </a:cubicBezTo>
                <a:lnTo>
                  <a:pt x="98346" y="41116"/>
                </a:lnTo>
                <a:lnTo>
                  <a:pt x="100132" y="40092"/>
                </a:lnTo>
                <a:cubicBezTo>
                  <a:pt x="100537" y="39913"/>
                  <a:pt x="100537" y="39330"/>
                  <a:pt x="100132" y="39151"/>
                </a:cubicBezTo>
                <a:lnTo>
                  <a:pt x="90810" y="33782"/>
                </a:lnTo>
                <a:lnTo>
                  <a:pt x="93191" y="32412"/>
                </a:lnTo>
                <a:cubicBezTo>
                  <a:pt x="93596" y="32234"/>
                  <a:pt x="93596" y="31650"/>
                  <a:pt x="93191" y="31472"/>
                </a:cubicBezTo>
                <a:lnTo>
                  <a:pt x="92512" y="31079"/>
                </a:lnTo>
                <a:lnTo>
                  <a:pt x="98120" y="27840"/>
                </a:lnTo>
                <a:close/>
                <a:moveTo>
                  <a:pt x="57270" y="47676"/>
                </a:moveTo>
                <a:lnTo>
                  <a:pt x="76558" y="58820"/>
                </a:lnTo>
                <a:lnTo>
                  <a:pt x="75784" y="59261"/>
                </a:lnTo>
                <a:lnTo>
                  <a:pt x="73891" y="58178"/>
                </a:lnTo>
                <a:cubicBezTo>
                  <a:pt x="73718" y="58082"/>
                  <a:pt x="73528" y="58035"/>
                  <a:pt x="73337" y="58035"/>
                </a:cubicBezTo>
                <a:cubicBezTo>
                  <a:pt x="73147" y="58035"/>
                  <a:pt x="72956" y="58082"/>
                  <a:pt x="72783" y="58178"/>
                </a:cubicBezTo>
                <a:lnTo>
                  <a:pt x="57901" y="66762"/>
                </a:lnTo>
                <a:lnTo>
                  <a:pt x="34160" y="53058"/>
                </a:lnTo>
                <a:lnTo>
                  <a:pt x="34862" y="52653"/>
                </a:lnTo>
                <a:lnTo>
                  <a:pt x="41208" y="56308"/>
                </a:lnTo>
                <a:cubicBezTo>
                  <a:pt x="41381" y="56403"/>
                  <a:pt x="41571" y="56451"/>
                  <a:pt x="41762" y="56451"/>
                </a:cubicBezTo>
                <a:cubicBezTo>
                  <a:pt x="41952" y="56451"/>
                  <a:pt x="42143" y="56403"/>
                  <a:pt x="42315" y="56308"/>
                </a:cubicBezTo>
                <a:lnTo>
                  <a:pt x="57270" y="47676"/>
                </a:lnTo>
                <a:close/>
                <a:moveTo>
                  <a:pt x="33290" y="53558"/>
                </a:moveTo>
                <a:lnTo>
                  <a:pt x="57020" y="67274"/>
                </a:lnTo>
                <a:lnTo>
                  <a:pt x="56008" y="67857"/>
                </a:lnTo>
                <a:lnTo>
                  <a:pt x="32278" y="54153"/>
                </a:lnTo>
                <a:lnTo>
                  <a:pt x="33290" y="53558"/>
                </a:lnTo>
                <a:close/>
                <a:moveTo>
                  <a:pt x="89047" y="52605"/>
                </a:moveTo>
                <a:lnTo>
                  <a:pt x="93357" y="55106"/>
                </a:lnTo>
                <a:lnTo>
                  <a:pt x="71009" y="68012"/>
                </a:lnTo>
                <a:lnTo>
                  <a:pt x="66699" y="65512"/>
                </a:lnTo>
                <a:lnTo>
                  <a:pt x="89047" y="52605"/>
                </a:lnTo>
                <a:close/>
                <a:moveTo>
                  <a:pt x="73343" y="58856"/>
                </a:moveTo>
                <a:lnTo>
                  <a:pt x="74915" y="59761"/>
                </a:lnTo>
                <a:lnTo>
                  <a:pt x="65771" y="65047"/>
                </a:lnTo>
                <a:cubicBezTo>
                  <a:pt x="65366" y="65226"/>
                  <a:pt x="65366" y="65797"/>
                  <a:pt x="65771" y="65988"/>
                </a:cubicBezTo>
                <a:lnTo>
                  <a:pt x="67557" y="67012"/>
                </a:lnTo>
                <a:lnTo>
                  <a:pt x="62937" y="69679"/>
                </a:lnTo>
                <a:lnTo>
                  <a:pt x="58770" y="67262"/>
                </a:lnTo>
                <a:lnTo>
                  <a:pt x="73343" y="58856"/>
                </a:lnTo>
                <a:close/>
                <a:moveTo>
                  <a:pt x="68521" y="1"/>
                </a:moveTo>
                <a:cubicBezTo>
                  <a:pt x="68476" y="1"/>
                  <a:pt x="68432" y="10"/>
                  <a:pt x="68390" y="28"/>
                </a:cubicBezTo>
                <a:lnTo>
                  <a:pt x="53567" y="8600"/>
                </a:lnTo>
                <a:lnTo>
                  <a:pt x="49221" y="6100"/>
                </a:lnTo>
                <a:cubicBezTo>
                  <a:pt x="49048" y="6004"/>
                  <a:pt x="48858" y="5957"/>
                  <a:pt x="48667" y="5957"/>
                </a:cubicBezTo>
                <a:cubicBezTo>
                  <a:pt x="48477" y="5957"/>
                  <a:pt x="48286" y="6004"/>
                  <a:pt x="48114" y="6100"/>
                </a:cubicBezTo>
                <a:lnTo>
                  <a:pt x="37648" y="12136"/>
                </a:lnTo>
                <a:lnTo>
                  <a:pt x="26480" y="5683"/>
                </a:lnTo>
                <a:cubicBezTo>
                  <a:pt x="26301" y="5594"/>
                  <a:pt x="26108" y="5549"/>
                  <a:pt x="25916" y="5549"/>
                </a:cubicBezTo>
                <a:cubicBezTo>
                  <a:pt x="25724" y="5549"/>
                  <a:pt x="25534" y="5594"/>
                  <a:pt x="25361" y="5683"/>
                </a:cubicBezTo>
                <a:lnTo>
                  <a:pt x="5763" y="16994"/>
                </a:lnTo>
                <a:cubicBezTo>
                  <a:pt x="5358" y="17184"/>
                  <a:pt x="5358" y="17756"/>
                  <a:pt x="5763" y="17934"/>
                </a:cubicBezTo>
                <a:lnTo>
                  <a:pt x="8871" y="19732"/>
                </a:lnTo>
                <a:lnTo>
                  <a:pt x="7085" y="20756"/>
                </a:lnTo>
                <a:cubicBezTo>
                  <a:pt x="6680" y="20935"/>
                  <a:pt x="6680" y="21518"/>
                  <a:pt x="7085" y="21697"/>
                </a:cubicBezTo>
                <a:lnTo>
                  <a:pt x="14086" y="25733"/>
                </a:lnTo>
                <a:lnTo>
                  <a:pt x="405" y="33639"/>
                </a:lnTo>
                <a:cubicBezTo>
                  <a:pt x="1" y="33817"/>
                  <a:pt x="1" y="34401"/>
                  <a:pt x="405" y="34579"/>
                </a:cubicBezTo>
                <a:lnTo>
                  <a:pt x="1560" y="35246"/>
                </a:lnTo>
                <a:lnTo>
                  <a:pt x="489" y="35877"/>
                </a:lnTo>
                <a:cubicBezTo>
                  <a:pt x="84" y="36056"/>
                  <a:pt x="84" y="36627"/>
                  <a:pt x="489" y="36806"/>
                </a:cubicBezTo>
                <a:lnTo>
                  <a:pt x="30528" y="54153"/>
                </a:lnTo>
                <a:lnTo>
                  <a:pt x="21015" y="59654"/>
                </a:lnTo>
                <a:cubicBezTo>
                  <a:pt x="20848" y="59749"/>
                  <a:pt x="20848" y="59999"/>
                  <a:pt x="21015" y="60094"/>
                </a:cubicBezTo>
                <a:lnTo>
                  <a:pt x="21372" y="60297"/>
                </a:lnTo>
                <a:cubicBezTo>
                  <a:pt x="21414" y="60321"/>
                  <a:pt x="21459" y="60333"/>
                  <a:pt x="21503" y="60333"/>
                </a:cubicBezTo>
                <a:cubicBezTo>
                  <a:pt x="21548" y="60333"/>
                  <a:pt x="21593" y="60321"/>
                  <a:pt x="21634" y="60297"/>
                </a:cubicBezTo>
                <a:lnTo>
                  <a:pt x="31397" y="54653"/>
                </a:lnTo>
                <a:lnTo>
                  <a:pt x="55448" y="68548"/>
                </a:lnTo>
                <a:cubicBezTo>
                  <a:pt x="55621" y="68637"/>
                  <a:pt x="55811" y="68682"/>
                  <a:pt x="56003" y="68682"/>
                </a:cubicBezTo>
                <a:cubicBezTo>
                  <a:pt x="56195" y="68682"/>
                  <a:pt x="56389" y="68637"/>
                  <a:pt x="56567" y="68548"/>
                </a:cubicBezTo>
                <a:lnTo>
                  <a:pt x="57889" y="67774"/>
                </a:lnTo>
                <a:lnTo>
                  <a:pt x="62377" y="70369"/>
                </a:lnTo>
                <a:cubicBezTo>
                  <a:pt x="62550" y="70459"/>
                  <a:pt x="62741" y="70503"/>
                  <a:pt x="62931" y="70503"/>
                </a:cubicBezTo>
                <a:cubicBezTo>
                  <a:pt x="63122" y="70503"/>
                  <a:pt x="63312" y="70459"/>
                  <a:pt x="63485" y="70369"/>
                </a:cubicBezTo>
                <a:lnTo>
                  <a:pt x="68414" y="67524"/>
                </a:lnTo>
                <a:lnTo>
                  <a:pt x="70450" y="68691"/>
                </a:lnTo>
                <a:cubicBezTo>
                  <a:pt x="70622" y="68786"/>
                  <a:pt x="70813" y="68834"/>
                  <a:pt x="71005" y="68834"/>
                </a:cubicBezTo>
                <a:cubicBezTo>
                  <a:pt x="71197" y="68834"/>
                  <a:pt x="71390" y="68786"/>
                  <a:pt x="71569" y="68691"/>
                </a:cubicBezTo>
                <a:lnTo>
                  <a:pt x="82618" y="62309"/>
                </a:lnTo>
                <a:lnTo>
                  <a:pt x="88905" y="65940"/>
                </a:lnTo>
                <a:cubicBezTo>
                  <a:pt x="89077" y="66030"/>
                  <a:pt x="89268" y="66074"/>
                  <a:pt x="89458" y="66074"/>
                </a:cubicBezTo>
                <a:cubicBezTo>
                  <a:pt x="89649" y="66074"/>
                  <a:pt x="89839" y="66030"/>
                  <a:pt x="90012" y="65940"/>
                </a:cubicBezTo>
                <a:lnTo>
                  <a:pt x="127124" y="44521"/>
                </a:lnTo>
                <a:cubicBezTo>
                  <a:pt x="127528" y="44342"/>
                  <a:pt x="127528" y="43759"/>
                  <a:pt x="127124" y="43580"/>
                </a:cubicBezTo>
                <a:lnTo>
                  <a:pt x="98668" y="27162"/>
                </a:lnTo>
                <a:cubicBezTo>
                  <a:pt x="98495" y="27067"/>
                  <a:pt x="98305" y="27019"/>
                  <a:pt x="98114" y="27019"/>
                </a:cubicBezTo>
                <a:cubicBezTo>
                  <a:pt x="97924" y="27019"/>
                  <a:pt x="97733" y="27067"/>
                  <a:pt x="97560" y="27162"/>
                </a:cubicBezTo>
                <a:lnTo>
                  <a:pt x="91631" y="30579"/>
                </a:lnTo>
                <a:lnTo>
                  <a:pt x="59556" y="12065"/>
                </a:lnTo>
                <a:lnTo>
                  <a:pt x="74105" y="3659"/>
                </a:lnTo>
                <a:cubicBezTo>
                  <a:pt x="74284" y="3564"/>
                  <a:pt x="74284" y="3314"/>
                  <a:pt x="74105" y="3218"/>
                </a:cubicBezTo>
                <a:lnTo>
                  <a:pt x="73748" y="3004"/>
                </a:lnTo>
                <a:cubicBezTo>
                  <a:pt x="73712" y="2986"/>
                  <a:pt x="73668" y="2977"/>
                  <a:pt x="73623" y="2977"/>
                </a:cubicBezTo>
                <a:cubicBezTo>
                  <a:pt x="73578" y="2977"/>
                  <a:pt x="73534" y="2986"/>
                  <a:pt x="73498" y="3004"/>
                </a:cubicBezTo>
                <a:lnTo>
                  <a:pt x="58686" y="11565"/>
                </a:lnTo>
                <a:lnTo>
                  <a:pt x="57960" y="11148"/>
                </a:lnTo>
                <a:lnTo>
                  <a:pt x="72545" y="2718"/>
                </a:lnTo>
                <a:cubicBezTo>
                  <a:pt x="72629" y="2683"/>
                  <a:pt x="72676" y="2587"/>
                  <a:pt x="72676" y="2504"/>
                </a:cubicBezTo>
                <a:cubicBezTo>
                  <a:pt x="72676" y="2409"/>
                  <a:pt x="72629" y="2325"/>
                  <a:pt x="72545" y="2278"/>
                </a:cubicBezTo>
                <a:lnTo>
                  <a:pt x="72200" y="2075"/>
                </a:lnTo>
                <a:cubicBezTo>
                  <a:pt x="72158" y="2052"/>
                  <a:pt x="72114" y="2040"/>
                  <a:pt x="72071" y="2040"/>
                </a:cubicBezTo>
                <a:cubicBezTo>
                  <a:pt x="72027" y="2040"/>
                  <a:pt x="71986" y="2052"/>
                  <a:pt x="71950" y="2075"/>
                </a:cubicBezTo>
                <a:lnTo>
                  <a:pt x="57103" y="10648"/>
                </a:lnTo>
                <a:lnTo>
                  <a:pt x="56115" y="10076"/>
                </a:lnTo>
                <a:lnTo>
                  <a:pt x="70700" y="1647"/>
                </a:lnTo>
                <a:cubicBezTo>
                  <a:pt x="70867" y="1552"/>
                  <a:pt x="70867" y="1301"/>
                  <a:pt x="70700" y="1206"/>
                </a:cubicBezTo>
                <a:lnTo>
                  <a:pt x="70343" y="1016"/>
                </a:lnTo>
                <a:cubicBezTo>
                  <a:pt x="70301" y="992"/>
                  <a:pt x="70256" y="980"/>
                  <a:pt x="70212" y="980"/>
                </a:cubicBezTo>
                <a:cubicBezTo>
                  <a:pt x="70167" y="980"/>
                  <a:pt x="70122" y="992"/>
                  <a:pt x="70081" y="1016"/>
                </a:cubicBezTo>
                <a:lnTo>
                  <a:pt x="55234" y="9576"/>
                </a:lnTo>
                <a:lnTo>
                  <a:pt x="54424" y="9100"/>
                </a:lnTo>
                <a:lnTo>
                  <a:pt x="69009" y="682"/>
                </a:lnTo>
                <a:cubicBezTo>
                  <a:pt x="69176" y="587"/>
                  <a:pt x="69176" y="337"/>
                  <a:pt x="69009" y="242"/>
                </a:cubicBezTo>
                <a:lnTo>
                  <a:pt x="68652" y="28"/>
                </a:lnTo>
                <a:cubicBezTo>
                  <a:pt x="68610" y="10"/>
                  <a:pt x="68566" y="1"/>
                  <a:pt x="68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1"/>
          <p:cNvSpPr/>
          <p:nvPr/>
        </p:nvSpPr>
        <p:spPr>
          <a:xfrm>
            <a:off x="2778492" y="1611217"/>
            <a:ext cx="3489058" cy="1923998"/>
          </a:xfrm>
          <a:custGeom>
            <a:avLst/>
            <a:gdLst/>
            <a:ahLst/>
            <a:cxnLst/>
            <a:rect l="l" t="t" r="r" b="b"/>
            <a:pathLst>
              <a:path w="126921" h="69989" extrusionOk="0">
                <a:moveTo>
                  <a:pt x="48369" y="6257"/>
                </a:moveTo>
                <a:cubicBezTo>
                  <a:pt x="48396" y="6257"/>
                  <a:pt x="48423" y="6263"/>
                  <a:pt x="48447" y="6275"/>
                </a:cubicBezTo>
                <a:lnTo>
                  <a:pt x="52912" y="8859"/>
                </a:lnTo>
                <a:lnTo>
                  <a:pt x="51340" y="9764"/>
                </a:lnTo>
                <a:cubicBezTo>
                  <a:pt x="51316" y="9776"/>
                  <a:pt x="51289" y="9782"/>
                  <a:pt x="51263" y="9782"/>
                </a:cubicBezTo>
                <a:cubicBezTo>
                  <a:pt x="51236" y="9782"/>
                  <a:pt x="51209" y="9776"/>
                  <a:pt x="51185" y="9764"/>
                </a:cubicBezTo>
                <a:lnTo>
                  <a:pt x="48768" y="8371"/>
                </a:lnTo>
                <a:cubicBezTo>
                  <a:pt x="48631" y="8305"/>
                  <a:pt x="48485" y="8273"/>
                  <a:pt x="48340" y="8273"/>
                </a:cubicBezTo>
                <a:cubicBezTo>
                  <a:pt x="48194" y="8273"/>
                  <a:pt x="48048" y="8305"/>
                  <a:pt x="47911" y="8371"/>
                </a:cubicBezTo>
                <a:lnTo>
                  <a:pt x="39327" y="13324"/>
                </a:lnTo>
                <a:lnTo>
                  <a:pt x="37707" y="12383"/>
                </a:lnTo>
                <a:lnTo>
                  <a:pt x="48292" y="6275"/>
                </a:lnTo>
                <a:cubicBezTo>
                  <a:pt x="48316" y="6263"/>
                  <a:pt x="48343" y="6257"/>
                  <a:pt x="48369" y="6257"/>
                </a:cubicBezTo>
                <a:close/>
                <a:moveTo>
                  <a:pt x="56805" y="11085"/>
                </a:moveTo>
                <a:lnTo>
                  <a:pt x="58031" y="11812"/>
                </a:lnTo>
                <a:lnTo>
                  <a:pt x="52614" y="14931"/>
                </a:lnTo>
                <a:lnTo>
                  <a:pt x="51447" y="14264"/>
                </a:lnTo>
                <a:cubicBezTo>
                  <a:pt x="51411" y="14252"/>
                  <a:pt x="51411" y="14193"/>
                  <a:pt x="51447" y="14181"/>
                </a:cubicBezTo>
                <a:lnTo>
                  <a:pt x="56805" y="11085"/>
                </a:lnTo>
                <a:close/>
                <a:moveTo>
                  <a:pt x="48340" y="8555"/>
                </a:moveTo>
                <a:cubicBezTo>
                  <a:pt x="48363" y="8555"/>
                  <a:pt x="48387" y="8561"/>
                  <a:pt x="48411" y="8573"/>
                </a:cubicBezTo>
                <a:lnTo>
                  <a:pt x="50828" y="9966"/>
                </a:lnTo>
                <a:cubicBezTo>
                  <a:pt x="50965" y="10032"/>
                  <a:pt x="51114" y="10064"/>
                  <a:pt x="51261" y="10064"/>
                </a:cubicBezTo>
                <a:cubicBezTo>
                  <a:pt x="51408" y="10064"/>
                  <a:pt x="51554" y="10032"/>
                  <a:pt x="51685" y="9966"/>
                </a:cubicBezTo>
                <a:lnTo>
                  <a:pt x="53269" y="9061"/>
                </a:lnTo>
                <a:lnTo>
                  <a:pt x="54590" y="9823"/>
                </a:lnTo>
                <a:lnTo>
                  <a:pt x="43994" y="15943"/>
                </a:lnTo>
                <a:cubicBezTo>
                  <a:pt x="43970" y="15955"/>
                  <a:pt x="43943" y="15961"/>
                  <a:pt x="43918" y="15961"/>
                </a:cubicBezTo>
                <a:cubicBezTo>
                  <a:pt x="43893" y="15961"/>
                  <a:pt x="43869" y="15955"/>
                  <a:pt x="43851" y="15943"/>
                </a:cubicBezTo>
                <a:lnTo>
                  <a:pt x="39684" y="13526"/>
                </a:lnTo>
                <a:lnTo>
                  <a:pt x="48268" y="8573"/>
                </a:lnTo>
                <a:cubicBezTo>
                  <a:pt x="48292" y="8561"/>
                  <a:pt x="48316" y="8555"/>
                  <a:pt x="48340" y="8555"/>
                </a:cubicBezTo>
                <a:close/>
                <a:moveTo>
                  <a:pt x="25622" y="5853"/>
                </a:moveTo>
                <a:cubicBezTo>
                  <a:pt x="25646" y="5853"/>
                  <a:pt x="25670" y="5859"/>
                  <a:pt x="25694" y="5870"/>
                </a:cubicBezTo>
                <a:lnTo>
                  <a:pt x="36993" y="12395"/>
                </a:lnTo>
                <a:lnTo>
                  <a:pt x="19848" y="22289"/>
                </a:lnTo>
                <a:lnTo>
                  <a:pt x="12466" y="18027"/>
                </a:lnTo>
                <a:cubicBezTo>
                  <a:pt x="12329" y="17955"/>
                  <a:pt x="12183" y="17920"/>
                  <a:pt x="12037" y="17920"/>
                </a:cubicBezTo>
                <a:cubicBezTo>
                  <a:pt x="11892" y="17920"/>
                  <a:pt x="11746" y="17955"/>
                  <a:pt x="11609" y="18027"/>
                </a:cubicBezTo>
                <a:lnTo>
                  <a:pt x="9442" y="19277"/>
                </a:lnTo>
                <a:lnTo>
                  <a:pt x="5953" y="17265"/>
                </a:lnTo>
                <a:cubicBezTo>
                  <a:pt x="5906" y="17241"/>
                  <a:pt x="5906" y="17193"/>
                  <a:pt x="5953" y="17181"/>
                </a:cubicBezTo>
                <a:lnTo>
                  <a:pt x="25551" y="5870"/>
                </a:lnTo>
                <a:cubicBezTo>
                  <a:pt x="25575" y="5859"/>
                  <a:pt x="25599" y="5853"/>
                  <a:pt x="25622" y="5853"/>
                </a:cubicBezTo>
                <a:close/>
                <a:moveTo>
                  <a:pt x="37350" y="12598"/>
                </a:moveTo>
                <a:lnTo>
                  <a:pt x="38969" y="13538"/>
                </a:lnTo>
                <a:lnTo>
                  <a:pt x="21824" y="23432"/>
                </a:lnTo>
                <a:lnTo>
                  <a:pt x="20205" y="22503"/>
                </a:lnTo>
                <a:lnTo>
                  <a:pt x="37350" y="12598"/>
                </a:lnTo>
                <a:close/>
                <a:moveTo>
                  <a:pt x="54936" y="10026"/>
                </a:moveTo>
                <a:lnTo>
                  <a:pt x="56448" y="10895"/>
                </a:lnTo>
                <a:lnTo>
                  <a:pt x="51102" y="13979"/>
                </a:lnTo>
                <a:cubicBezTo>
                  <a:pt x="50864" y="14110"/>
                  <a:pt x="50864" y="14336"/>
                  <a:pt x="51102" y="14467"/>
                </a:cubicBezTo>
                <a:lnTo>
                  <a:pt x="52257" y="15145"/>
                </a:lnTo>
                <a:lnTo>
                  <a:pt x="41422" y="21408"/>
                </a:lnTo>
                <a:lnTo>
                  <a:pt x="35624" y="18062"/>
                </a:lnTo>
                <a:cubicBezTo>
                  <a:pt x="35493" y="17997"/>
                  <a:pt x="35347" y="17964"/>
                  <a:pt x="35200" y="17964"/>
                </a:cubicBezTo>
                <a:cubicBezTo>
                  <a:pt x="35052" y="17964"/>
                  <a:pt x="34903" y="17997"/>
                  <a:pt x="34766" y="18062"/>
                </a:cubicBezTo>
                <a:lnTo>
                  <a:pt x="23646" y="24480"/>
                </a:lnTo>
                <a:lnTo>
                  <a:pt x="22170" y="23635"/>
                </a:lnTo>
                <a:lnTo>
                  <a:pt x="39327" y="13729"/>
                </a:lnTo>
                <a:lnTo>
                  <a:pt x="43494" y="16146"/>
                </a:lnTo>
                <a:cubicBezTo>
                  <a:pt x="43625" y="16211"/>
                  <a:pt x="43771" y="16244"/>
                  <a:pt x="43918" y="16244"/>
                </a:cubicBezTo>
                <a:cubicBezTo>
                  <a:pt x="44065" y="16244"/>
                  <a:pt x="44214" y="16211"/>
                  <a:pt x="44351" y="16146"/>
                </a:cubicBezTo>
                <a:lnTo>
                  <a:pt x="54936" y="10026"/>
                </a:lnTo>
                <a:close/>
                <a:moveTo>
                  <a:pt x="35201" y="18247"/>
                </a:moveTo>
                <a:cubicBezTo>
                  <a:pt x="35228" y="18247"/>
                  <a:pt x="35255" y="18253"/>
                  <a:pt x="35278" y="18265"/>
                </a:cubicBezTo>
                <a:lnTo>
                  <a:pt x="41065" y="21611"/>
                </a:lnTo>
                <a:lnTo>
                  <a:pt x="39350" y="22599"/>
                </a:lnTo>
                <a:lnTo>
                  <a:pt x="35362" y="20289"/>
                </a:lnTo>
                <a:cubicBezTo>
                  <a:pt x="35225" y="20223"/>
                  <a:pt x="35079" y="20191"/>
                  <a:pt x="34933" y="20191"/>
                </a:cubicBezTo>
                <a:cubicBezTo>
                  <a:pt x="34787" y="20191"/>
                  <a:pt x="34641" y="20223"/>
                  <a:pt x="34505" y="20289"/>
                </a:cubicBezTo>
                <a:lnTo>
                  <a:pt x="25444" y="25528"/>
                </a:lnTo>
                <a:lnTo>
                  <a:pt x="24003" y="24682"/>
                </a:lnTo>
                <a:lnTo>
                  <a:pt x="35124" y="18265"/>
                </a:lnTo>
                <a:cubicBezTo>
                  <a:pt x="35147" y="18253"/>
                  <a:pt x="35174" y="18247"/>
                  <a:pt x="35201" y="18247"/>
                </a:cubicBezTo>
                <a:close/>
                <a:moveTo>
                  <a:pt x="58388" y="12026"/>
                </a:moveTo>
                <a:lnTo>
                  <a:pt x="90988" y="30826"/>
                </a:lnTo>
                <a:lnTo>
                  <a:pt x="88154" y="32469"/>
                </a:lnTo>
                <a:lnTo>
                  <a:pt x="76974" y="26016"/>
                </a:lnTo>
                <a:cubicBezTo>
                  <a:pt x="76837" y="25944"/>
                  <a:pt x="76691" y="25909"/>
                  <a:pt x="76546" y="25909"/>
                </a:cubicBezTo>
                <a:cubicBezTo>
                  <a:pt x="76400" y="25909"/>
                  <a:pt x="76254" y="25944"/>
                  <a:pt x="76117" y="26016"/>
                </a:cubicBezTo>
                <a:lnTo>
                  <a:pt x="73950" y="27266"/>
                </a:lnTo>
                <a:lnTo>
                  <a:pt x="52971" y="15145"/>
                </a:lnTo>
                <a:lnTo>
                  <a:pt x="58388" y="12026"/>
                </a:lnTo>
                <a:close/>
                <a:moveTo>
                  <a:pt x="91333" y="31028"/>
                </a:moveTo>
                <a:lnTo>
                  <a:pt x="92393" y="31647"/>
                </a:lnTo>
                <a:cubicBezTo>
                  <a:pt x="92440" y="31659"/>
                  <a:pt x="92440" y="31719"/>
                  <a:pt x="92393" y="31731"/>
                </a:cubicBezTo>
                <a:lnTo>
                  <a:pt x="89642" y="33326"/>
                </a:lnTo>
                <a:lnTo>
                  <a:pt x="88511" y="32671"/>
                </a:lnTo>
                <a:lnTo>
                  <a:pt x="91333" y="31028"/>
                </a:lnTo>
                <a:close/>
                <a:moveTo>
                  <a:pt x="12037" y="18211"/>
                </a:moveTo>
                <a:cubicBezTo>
                  <a:pt x="12061" y="18211"/>
                  <a:pt x="12085" y="18217"/>
                  <a:pt x="12109" y="18229"/>
                </a:cubicBezTo>
                <a:lnTo>
                  <a:pt x="34838" y="31350"/>
                </a:lnTo>
                <a:cubicBezTo>
                  <a:pt x="34874" y="31362"/>
                  <a:pt x="34874" y="31421"/>
                  <a:pt x="34838" y="31433"/>
                </a:cubicBezTo>
                <a:lnTo>
                  <a:pt x="30147" y="34136"/>
                </a:lnTo>
                <a:cubicBezTo>
                  <a:pt x="30123" y="34148"/>
                  <a:pt x="30096" y="34154"/>
                  <a:pt x="30069" y="34154"/>
                </a:cubicBezTo>
                <a:cubicBezTo>
                  <a:pt x="30043" y="34154"/>
                  <a:pt x="30016" y="34148"/>
                  <a:pt x="29992" y="34136"/>
                </a:cubicBezTo>
                <a:lnTo>
                  <a:pt x="7275" y="21027"/>
                </a:lnTo>
                <a:cubicBezTo>
                  <a:pt x="7239" y="21003"/>
                  <a:pt x="7239" y="20956"/>
                  <a:pt x="7275" y="20932"/>
                </a:cubicBezTo>
                <a:lnTo>
                  <a:pt x="11966" y="18229"/>
                </a:lnTo>
                <a:cubicBezTo>
                  <a:pt x="11990" y="18217"/>
                  <a:pt x="12014" y="18211"/>
                  <a:pt x="12037" y="18211"/>
                </a:cubicBezTo>
                <a:close/>
                <a:moveTo>
                  <a:pt x="14657" y="25694"/>
                </a:moveTo>
                <a:lnTo>
                  <a:pt x="16276" y="26623"/>
                </a:lnTo>
                <a:lnTo>
                  <a:pt x="2143" y="34791"/>
                </a:lnTo>
                <a:lnTo>
                  <a:pt x="584" y="33898"/>
                </a:lnTo>
                <a:cubicBezTo>
                  <a:pt x="548" y="33886"/>
                  <a:pt x="548" y="33826"/>
                  <a:pt x="584" y="33814"/>
                </a:cubicBezTo>
                <a:lnTo>
                  <a:pt x="14657" y="25694"/>
                </a:lnTo>
                <a:close/>
                <a:moveTo>
                  <a:pt x="52614" y="15348"/>
                </a:moveTo>
                <a:lnTo>
                  <a:pt x="73605" y="27456"/>
                </a:lnTo>
                <a:lnTo>
                  <a:pt x="71438" y="28707"/>
                </a:lnTo>
                <a:cubicBezTo>
                  <a:pt x="71200" y="28850"/>
                  <a:pt x="71200" y="29076"/>
                  <a:pt x="71426" y="29207"/>
                </a:cubicBezTo>
                <a:lnTo>
                  <a:pt x="79367" y="33802"/>
                </a:lnTo>
                <a:lnTo>
                  <a:pt x="71116" y="38565"/>
                </a:lnTo>
                <a:lnTo>
                  <a:pt x="41767" y="21611"/>
                </a:lnTo>
                <a:lnTo>
                  <a:pt x="52614" y="15348"/>
                </a:lnTo>
                <a:close/>
                <a:moveTo>
                  <a:pt x="79724" y="34005"/>
                </a:moveTo>
                <a:lnTo>
                  <a:pt x="81022" y="34743"/>
                </a:lnTo>
                <a:lnTo>
                  <a:pt x="72771" y="39506"/>
                </a:lnTo>
                <a:lnTo>
                  <a:pt x="71473" y="38767"/>
                </a:lnTo>
                <a:lnTo>
                  <a:pt x="79724" y="34005"/>
                </a:lnTo>
                <a:close/>
                <a:moveTo>
                  <a:pt x="41422" y="21813"/>
                </a:moveTo>
                <a:lnTo>
                  <a:pt x="70759" y="38767"/>
                </a:lnTo>
                <a:lnTo>
                  <a:pt x="69056" y="39756"/>
                </a:lnTo>
                <a:lnTo>
                  <a:pt x="39708" y="22801"/>
                </a:lnTo>
                <a:lnTo>
                  <a:pt x="41422" y="21813"/>
                </a:lnTo>
                <a:close/>
                <a:moveTo>
                  <a:pt x="81368" y="34945"/>
                </a:moveTo>
                <a:lnTo>
                  <a:pt x="82606" y="35660"/>
                </a:lnTo>
                <a:lnTo>
                  <a:pt x="74438" y="40387"/>
                </a:lnTo>
                <a:cubicBezTo>
                  <a:pt x="74414" y="40399"/>
                  <a:pt x="74387" y="40404"/>
                  <a:pt x="74361" y="40404"/>
                </a:cubicBezTo>
                <a:cubicBezTo>
                  <a:pt x="74334" y="40404"/>
                  <a:pt x="74307" y="40399"/>
                  <a:pt x="74283" y="40387"/>
                </a:cubicBezTo>
                <a:lnTo>
                  <a:pt x="73117" y="39708"/>
                </a:lnTo>
                <a:lnTo>
                  <a:pt x="81368" y="34945"/>
                </a:lnTo>
                <a:close/>
                <a:moveTo>
                  <a:pt x="71116" y="38970"/>
                </a:moveTo>
                <a:lnTo>
                  <a:pt x="72414" y="39708"/>
                </a:lnTo>
                <a:lnTo>
                  <a:pt x="70711" y="40696"/>
                </a:lnTo>
                <a:lnTo>
                  <a:pt x="69414" y="39958"/>
                </a:lnTo>
                <a:lnTo>
                  <a:pt x="71116" y="38970"/>
                </a:lnTo>
                <a:close/>
                <a:moveTo>
                  <a:pt x="34933" y="20473"/>
                </a:moveTo>
                <a:cubicBezTo>
                  <a:pt x="34957" y="20473"/>
                  <a:pt x="34981" y="20479"/>
                  <a:pt x="35005" y="20491"/>
                </a:cubicBezTo>
                <a:lnTo>
                  <a:pt x="39005" y="22801"/>
                </a:lnTo>
                <a:lnTo>
                  <a:pt x="35219" y="24992"/>
                </a:lnTo>
                <a:cubicBezTo>
                  <a:pt x="35112" y="25028"/>
                  <a:pt x="35040" y="25123"/>
                  <a:pt x="35040" y="25230"/>
                </a:cubicBezTo>
                <a:cubicBezTo>
                  <a:pt x="35040" y="25337"/>
                  <a:pt x="35112" y="25432"/>
                  <a:pt x="35219" y="25480"/>
                </a:cubicBezTo>
                <a:lnTo>
                  <a:pt x="57555" y="38339"/>
                </a:lnTo>
                <a:cubicBezTo>
                  <a:pt x="57591" y="38351"/>
                  <a:pt x="57591" y="38410"/>
                  <a:pt x="57555" y="38422"/>
                </a:cubicBezTo>
                <a:lnTo>
                  <a:pt x="51495" y="41923"/>
                </a:lnTo>
                <a:lnTo>
                  <a:pt x="34433" y="32076"/>
                </a:lnTo>
                <a:lnTo>
                  <a:pt x="35183" y="31636"/>
                </a:lnTo>
                <a:cubicBezTo>
                  <a:pt x="35409" y="31505"/>
                  <a:pt x="35409" y="31278"/>
                  <a:pt x="35183" y="31147"/>
                </a:cubicBezTo>
                <a:lnTo>
                  <a:pt x="25789" y="25730"/>
                </a:lnTo>
                <a:lnTo>
                  <a:pt x="34862" y="20491"/>
                </a:lnTo>
                <a:cubicBezTo>
                  <a:pt x="34886" y="20479"/>
                  <a:pt x="34909" y="20473"/>
                  <a:pt x="34933" y="20473"/>
                </a:cubicBezTo>
                <a:close/>
                <a:moveTo>
                  <a:pt x="76540" y="26188"/>
                </a:moveTo>
                <a:cubicBezTo>
                  <a:pt x="76566" y="26188"/>
                  <a:pt x="76593" y="26194"/>
                  <a:pt x="76617" y="26206"/>
                </a:cubicBezTo>
                <a:lnTo>
                  <a:pt x="99334" y="39327"/>
                </a:lnTo>
                <a:cubicBezTo>
                  <a:pt x="99382" y="39351"/>
                  <a:pt x="99382" y="39387"/>
                  <a:pt x="99334" y="39410"/>
                </a:cubicBezTo>
                <a:lnTo>
                  <a:pt x="94655" y="42125"/>
                </a:lnTo>
                <a:cubicBezTo>
                  <a:pt x="94631" y="42137"/>
                  <a:pt x="94604" y="42143"/>
                  <a:pt x="94578" y="42143"/>
                </a:cubicBezTo>
                <a:cubicBezTo>
                  <a:pt x="94551" y="42143"/>
                  <a:pt x="94524" y="42137"/>
                  <a:pt x="94500" y="42125"/>
                </a:cubicBezTo>
                <a:lnTo>
                  <a:pt x="71783" y="29004"/>
                </a:lnTo>
                <a:cubicBezTo>
                  <a:pt x="71747" y="28992"/>
                  <a:pt x="71747" y="28933"/>
                  <a:pt x="71783" y="28921"/>
                </a:cubicBezTo>
                <a:lnTo>
                  <a:pt x="76462" y="26206"/>
                </a:lnTo>
                <a:cubicBezTo>
                  <a:pt x="76486" y="26194"/>
                  <a:pt x="76513" y="26188"/>
                  <a:pt x="76540" y="26188"/>
                </a:cubicBezTo>
                <a:close/>
                <a:moveTo>
                  <a:pt x="82975" y="35862"/>
                </a:moveTo>
                <a:lnTo>
                  <a:pt x="84106" y="36517"/>
                </a:lnTo>
                <a:lnTo>
                  <a:pt x="73783" y="42482"/>
                </a:lnTo>
                <a:lnTo>
                  <a:pt x="71057" y="40899"/>
                </a:lnTo>
                <a:lnTo>
                  <a:pt x="72771" y="39910"/>
                </a:lnTo>
                <a:lnTo>
                  <a:pt x="73938" y="40589"/>
                </a:lnTo>
                <a:cubicBezTo>
                  <a:pt x="74069" y="40655"/>
                  <a:pt x="74215" y="40687"/>
                  <a:pt x="74362" y="40687"/>
                </a:cubicBezTo>
                <a:cubicBezTo>
                  <a:pt x="74510" y="40687"/>
                  <a:pt x="74658" y="40655"/>
                  <a:pt x="74795" y="40589"/>
                </a:cubicBezTo>
                <a:lnTo>
                  <a:pt x="82975" y="35862"/>
                </a:lnTo>
                <a:close/>
                <a:moveTo>
                  <a:pt x="34076" y="32279"/>
                </a:moveTo>
                <a:lnTo>
                  <a:pt x="51138" y="42137"/>
                </a:lnTo>
                <a:lnTo>
                  <a:pt x="50078" y="42744"/>
                </a:lnTo>
                <a:lnTo>
                  <a:pt x="33016" y="32886"/>
                </a:lnTo>
                <a:lnTo>
                  <a:pt x="34076" y="32279"/>
                </a:lnTo>
                <a:close/>
                <a:moveTo>
                  <a:pt x="84451" y="36731"/>
                </a:moveTo>
                <a:lnTo>
                  <a:pt x="85820" y="37517"/>
                </a:lnTo>
                <a:lnTo>
                  <a:pt x="75581" y="43435"/>
                </a:lnTo>
                <a:cubicBezTo>
                  <a:pt x="75557" y="43447"/>
                  <a:pt x="75533" y="43452"/>
                  <a:pt x="75510" y="43452"/>
                </a:cubicBezTo>
                <a:cubicBezTo>
                  <a:pt x="75486" y="43452"/>
                  <a:pt x="75462" y="43447"/>
                  <a:pt x="75438" y="43435"/>
                </a:cubicBezTo>
                <a:lnTo>
                  <a:pt x="74140" y="42685"/>
                </a:lnTo>
                <a:lnTo>
                  <a:pt x="84451" y="36731"/>
                </a:lnTo>
                <a:close/>
                <a:moveTo>
                  <a:pt x="39350" y="23004"/>
                </a:moveTo>
                <a:lnTo>
                  <a:pt x="68699" y="39946"/>
                </a:lnTo>
                <a:lnTo>
                  <a:pt x="58388" y="45899"/>
                </a:lnTo>
                <a:lnTo>
                  <a:pt x="51852" y="42137"/>
                </a:lnTo>
                <a:lnTo>
                  <a:pt x="57900" y="38636"/>
                </a:lnTo>
                <a:cubicBezTo>
                  <a:pt x="58138" y="38553"/>
                  <a:pt x="58138" y="38220"/>
                  <a:pt x="57900" y="38136"/>
                </a:cubicBezTo>
                <a:lnTo>
                  <a:pt x="35564" y="25278"/>
                </a:lnTo>
                <a:cubicBezTo>
                  <a:pt x="35540" y="25266"/>
                  <a:pt x="35540" y="25242"/>
                  <a:pt x="35540" y="25230"/>
                </a:cubicBezTo>
                <a:cubicBezTo>
                  <a:pt x="35540" y="25218"/>
                  <a:pt x="35552" y="25194"/>
                  <a:pt x="35564" y="25194"/>
                </a:cubicBezTo>
                <a:lnTo>
                  <a:pt x="39350" y="23004"/>
                </a:lnTo>
                <a:close/>
                <a:moveTo>
                  <a:pt x="51495" y="42327"/>
                </a:moveTo>
                <a:lnTo>
                  <a:pt x="58043" y="46114"/>
                </a:lnTo>
                <a:lnTo>
                  <a:pt x="56984" y="46721"/>
                </a:lnTo>
                <a:lnTo>
                  <a:pt x="50435" y="42946"/>
                </a:lnTo>
                <a:lnTo>
                  <a:pt x="51495" y="42327"/>
                </a:lnTo>
                <a:close/>
                <a:moveTo>
                  <a:pt x="69056" y="40160"/>
                </a:moveTo>
                <a:lnTo>
                  <a:pt x="70354" y="40899"/>
                </a:lnTo>
                <a:lnTo>
                  <a:pt x="60115" y="46816"/>
                </a:lnTo>
                <a:cubicBezTo>
                  <a:pt x="60091" y="46828"/>
                  <a:pt x="60064" y="46834"/>
                  <a:pt x="60039" y="46834"/>
                </a:cubicBezTo>
                <a:cubicBezTo>
                  <a:pt x="60014" y="46834"/>
                  <a:pt x="59990" y="46828"/>
                  <a:pt x="59972" y="46816"/>
                </a:cubicBezTo>
                <a:lnTo>
                  <a:pt x="58746" y="46114"/>
                </a:lnTo>
                <a:lnTo>
                  <a:pt x="69056" y="40160"/>
                </a:lnTo>
                <a:close/>
                <a:moveTo>
                  <a:pt x="18467" y="27885"/>
                </a:moveTo>
                <a:lnTo>
                  <a:pt x="29647" y="34338"/>
                </a:lnTo>
                <a:cubicBezTo>
                  <a:pt x="29784" y="34410"/>
                  <a:pt x="29930" y="34445"/>
                  <a:pt x="30075" y="34445"/>
                </a:cubicBezTo>
                <a:cubicBezTo>
                  <a:pt x="30221" y="34445"/>
                  <a:pt x="30367" y="34410"/>
                  <a:pt x="30504" y="34338"/>
                </a:cubicBezTo>
                <a:lnTo>
                  <a:pt x="32671" y="33088"/>
                </a:lnTo>
                <a:lnTo>
                  <a:pt x="49733" y="42946"/>
                </a:lnTo>
                <a:lnTo>
                  <a:pt x="34564" y="51698"/>
                </a:lnTo>
                <a:lnTo>
                  <a:pt x="5977" y="35184"/>
                </a:lnTo>
                <a:cubicBezTo>
                  <a:pt x="5930" y="35160"/>
                  <a:pt x="5930" y="35124"/>
                  <a:pt x="5977" y="35100"/>
                </a:cubicBezTo>
                <a:lnTo>
                  <a:pt x="18467" y="27885"/>
                </a:lnTo>
                <a:close/>
                <a:moveTo>
                  <a:pt x="16633" y="26837"/>
                </a:moveTo>
                <a:lnTo>
                  <a:pt x="18110" y="27683"/>
                </a:lnTo>
                <a:lnTo>
                  <a:pt x="5608" y="34898"/>
                </a:lnTo>
                <a:cubicBezTo>
                  <a:pt x="5382" y="35029"/>
                  <a:pt x="5382" y="35255"/>
                  <a:pt x="5608" y="35386"/>
                </a:cubicBezTo>
                <a:lnTo>
                  <a:pt x="34207" y="51912"/>
                </a:lnTo>
                <a:lnTo>
                  <a:pt x="32992" y="52614"/>
                </a:lnTo>
                <a:lnTo>
                  <a:pt x="2489" y="34993"/>
                </a:lnTo>
                <a:lnTo>
                  <a:pt x="16633" y="26837"/>
                </a:lnTo>
                <a:close/>
                <a:moveTo>
                  <a:pt x="2131" y="35207"/>
                </a:moveTo>
                <a:lnTo>
                  <a:pt x="32635" y="52817"/>
                </a:lnTo>
                <a:lnTo>
                  <a:pt x="31099" y="53710"/>
                </a:lnTo>
                <a:lnTo>
                  <a:pt x="679" y="36136"/>
                </a:lnTo>
                <a:cubicBezTo>
                  <a:pt x="643" y="36112"/>
                  <a:pt x="643" y="36065"/>
                  <a:pt x="679" y="36053"/>
                </a:cubicBezTo>
                <a:lnTo>
                  <a:pt x="2131" y="35207"/>
                </a:lnTo>
                <a:close/>
                <a:moveTo>
                  <a:pt x="50090" y="43149"/>
                </a:moveTo>
                <a:lnTo>
                  <a:pt x="56626" y="46923"/>
                </a:lnTo>
                <a:lnTo>
                  <a:pt x="41541" y="55639"/>
                </a:lnTo>
                <a:cubicBezTo>
                  <a:pt x="41517" y="55650"/>
                  <a:pt x="41491" y="55656"/>
                  <a:pt x="41465" y="55656"/>
                </a:cubicBezTo>
                <a:cubicBezTo>
                  <a:pt x="41440" y="55656"/>
                  <a:pt x="41416" y="55650"/>
                  <a:pt x="41398" y="55639"/>
                </a:cubicBezTo>
                <a:lnTo>
                  <a:pt x="34921" y="51900"/>
                </a:lnTo>
                <a:lnTo>
                  <a:pt x="50090" y="43149"/>
                </a:lnTo>
                <a:close/>
                <a:moveTo>
                  <a:pt x="86178" y="37720"/>
                </a:moveTo>
                <a:lnTo>
                  <a:pt x="94155" y="42315"/>
                </a:lnTo>
                <a:cubicBezTo>
                  <a:pt x="94289" y="42388"/>
                  <a:pt x="94438" y="42424"/>
                  <a:pt x="94587" y="42424"/>
                </a:cubicBezTo>
                <a:cubicBezTo>
                  <a:pt x="94730" y="42424"/>
                  <a:pt x="94872" y="42391"/>
                  <a:pt x="95000" y="42327"/>
                </a:cubicBezTo>
                <a:lnTo>
                  <a:pt x="97167" y="41077"/>
                </a:lnTo>
                <a:lnTo>
                  <a:pt x="104632" y="45387"/>
                </a:lnTo>
                <a:cubicBezTo>
                  <a:pt x="104680" y="45399"/>
                  <a:pt x="104680" y="45459"/>
                  <a:pt x="104632" y="45471"/>
                </a:cubicBezTo>
                <a:lnTo>
                  <a:pt x="91333" y="53150"/>
                </a:lnTo>
                <a:lnTo>
                  <a:pt x="89166" y="51900"/>
                </a:lnTo>
                <a:cubicBezTo>
                  <a:pt x="89029" y="51834"/>
                  <a:pt x="88883" y="51802"/>
                  <a:pt x="88738" y="51802"/>
                </a:cubicBezTo>
                <a:cubicBezTo>
                  <a:pt x="88592" y="51802"/>
                  <a:pt x="88446" y="51834"/>
                  <a:pt x="88309" y="51900"/>
                </a:cubicBezTo>
                <a:lnTo>
                  <a:pt x="78546" y="57544"/>
                </a:lnTo>
                <a:lnTo>
                  <a:pt x="63544" y="48888"/>
                </a:lnTo>
                <a:cubicBezTo>
                  <a:pt x="63508" y="48864"/>
                  <a:pt x="63508" y="48816"/>
                  <a:pt x="63544" y="48792"/>
                </a:cubicBezTo>
                <a:lnTo>
                  <a:pt x="73783" y="42887"/>
                </a:lnTo>
                <a:lnTo>
                  <a:pt x="75081" y="43625"/>
                </a:lnTo>
                <a:cubicBezTo>
                  <a:pt x="75218" y="43697"/>
                  <a:pt x="75364" y="43732"/>
                  <a:pt x="75510" y="43732"/>
                </a:cubicBezTo>
                <a:cubicBezTo>
                  <a:pt x="75656" y="43732"/>
                  <a:pt x="75801" y="43697"/>
                  <a:pt x="75938" y="43625"/>
                </a:cubicBezTo>
                <a:lnTo>
                  <a:pt x="86178" y="37720"/>
                </a:lnTo>
                <a:close/>
                <a:moveTo>
                  <a:pt x="70711" y="41113"/>
                </a:moveTo>
                <a:lnTo>
                  <a:pt x="73438" y="42685"/>
                </a:lnTo>
                <a:lnTo>
                  <a:pt x="63199" y="48590"/>
                </a:lnTo>
                <a:cubicBezTo>
                  <a:pt x="62960" y="48733"/>
                  <a:pt x="62960" y="48947"/>
                  <a:pt x="63199" y="49090"/>
                </a:cubicBezTo>
                <a:lnTo>
                  <a:pt x="78200" y="57746"/>
                </a:lnTo>
                <a:lnTo>
                  <a:pt x="77129" y="58353"/>
                </a:lnTo>
                <a:lnTo>
                  <a:pt x="57341" y="46923"/>
                </a:lnTo>
                <a:lnTo>
                  <a:pt x="58400" y="46304"/>
                </a:lnTo>
                <a:lnTo>
                  <a:pt x="59627" y="47018"/>
                </a:lnTo>
                <a:cubicBezTo>
                  <a:pt x="59758" y="47084"/>
                  <a:pt x="59904" y="47117"/>
                  <a:pt x="60049" y="47117"/>
                </a:cubicBezTo>
                <a:cubicBezTo>
                  <a:pt x="60195" y="47117"/>
                  <a:pt x="60341" y="47084"/>
                  <a:pt x="60472" y="47018"/>
                </a:cubicBezTo>
                <a:lnTo>
                  <a:pt x="70711" y="41113"/>
                </a:lnTo>
                <a:close/>
                <a:moveTo>
                  <a:pt x="97828" y="27320"/>
                </a:moveTo>
                <a:cubicBezTo>
                  <a:pt x="97855" y="27320"/>
                  <a:pt x="97882" y="27326"/>
                  <a:pt x="97905" y="27337"/>
                </a:cubicBezTo>
                <a:lnTo>
                  <a:pt x="126326" y="43756"/>
                </a:lnTo>
                <a:cubicBezTo>
                  <a:pt x="126373" y="43780"/>
                  <a:pt x="126373" y="43816"/>
                  <a:pt x="126326" y="43839"/>
                </a:cubicBezTo>
                <a:lnTo>
                  <a:pt x="89226" y="65259"/>
                </a:lnTo>
                <a:cubicBezTo>
                  <a:pt x="89202" y="65271"/>
                  <a:pt x="89178" y="65277"/>
                  <a:pt x="89154" y="65277"/>
                </a:cubicBezTo>
                <a:cubicBezTo>
                  <a:pt x="89130" y="65277"/>
                  <a:pt x="89107" y="65271"/>
                  <a:pt x="89083" y="65259"/>
                </a:cubicBezTo>
                <a:lnTo>
                  <a:pt x="82677" y="61556"/>
                </a:lnTo>
                <a:lnTo>
                  <a:pt x="93857" y="55103"/>
                </a:lnTo>
                <a:cubicBezTo>
                  <a:pt x="94095" y="54972"/>
                  <a:pt x="94095" y="54746"/>
                  <a:pt x="93857" y="54615"/>
                </a:cubicBezTo>
                <a:lnTo>
                  <a:pt x="91702" y="53353"/>
                </a:lnTo>
                <a:lnTo>
                  <a:pt x="105001" y="45673"/>
                </a:lnTo>
                <a:cubicBezTo>
                  <a:pt x="105240" y="45542"/>
                  <a:pt x="105240" y="45316"/>
                  <a:pt x="105001" y="45185"/>
                </a:cubicBezTo>
                <a:lnTo>
                  <a:pt x="97536" y="40863"/>
                </a:lnTo>
                <a:lnTo>
                  <a:pt x="99691" y="39613"/>
                </a:lnTo>
                <a:cubicBezTo>
                  <a:pt x="99929" y="39482"/>
                  <a:pt x="99929" y="39256"/>
                  <a:pt x="99691" y="39125"/>
                </a:cubicBezTo>
                <a:lnTo>
                  <a:pt x="90000" y="33529"/>
                </a:lnTo>
                <a:lnTo>
                  <a:pt x="92762" y="31933"/>
                </a:lnTo>
                <a:cubicBezTo>
                  <a:pt x="92988" y="31802"/>
                  <a:pt x="92988" y="31576"/>
                  <a:pt x="92762" y="31445"/>
                </a:cubicBezTo>
                <a:lnTo>
                  <a:pt x="91702" y="30826"/>
                </a:lnTo>
                <a:lnTo>
                  <a:pt x="97751" y="27337"/>
                </a:lnTo>
                <a:cubicBezTo>
                  <a:pt x="97774" y="27326"/>
                  <a:pt x="97801" y="27320"/>
                  <a:pt x="97828" y="27320"/>
                </a:cubicBezTo>
                <a:close/>
                <a:moveTo>
                  <a:pt x="56972" y="47126"/>
                </a:moveTo>
                <a:lnTo>
                  <a:pt x="76772" y="58567"/>
                </a:lnTo>
                <a:lnTo>
                  <a:pt x="75486" y="59318"/>
                </a:lnTo>
                <a:lnTo>
                  <a:pt x="73462" y="58151"/>
                </a:lnTo>
                <a:cubicBezTo>
                  <a:pt x="73331" y="58079"/>
                  <a:pt x="73185" y="58044"/>
                  <a:pt x="73038" y="58044"/>
                </a:cubicBezTo>
                <a:cubicBezTo>
                  <a:pt x="72890" y="58044"/>
                  <a:pt x="72741" y="58079"/>
                  <a:pt x="72605" y="58151"/>
                </a:cubicBezTo>
                <a:lnTo>
                  <a:pt x="57591" y="66818"/>
                </a:lnTo>
                <a:lnTo>
                  <a:pt x="33338" y="52817"/>
                </a:lnTo>
                <a:lnTo>
                  <a:pt x="34564" y="52102"/>
                </a:lnTo>
                <a:lnTo>
                  <a:pt x="41029" y="55841"/>
                </a:lnTo>
                <a:cubicBezTo>
                  <a:pt x="41160" y="55906"/>
                  <a:pt x="41306" y="55939"/>
                  <a:pt x="41453" y="55939"/>
                </a:cubicBezTo>
                <a:cubicBezTo>
                  <a:pt x="41601" y="55939"/>
                  <a:pt x="41749" y="55906"/>
                  <a:pt x="41886" y="55841"/>
                </a:cubicBezTo>
                <a:lnTo>
                  <a:pt x="56972" y="47126"/>
                </a:lnTo>
                <a:close/>
                <a:moveTo>
                  <a:pt x="32992" y="53019"/>
                </a:moveTo>
                <a:lnTo>
                  <a:pt x="57245" y="67021"/>
                </a:lnTo>
                <a:lnTo>
                  <a:pt x="55781" y="67866"/>
                </a:lnTo>
                <a:cubicBezTo>
                  <a:pt x="55757" y="67878"/>
                  <a:pt x="55733" y="67884"/>
                  <a:pt x="55710" y="67884"/>
                </a:cubicBezTo>
                <a:cubicBezTo>
                  <a:pt x="55686" y="67884"/>
                  <a:pt x="55662" y="67878"/>
                  <a:pt x="55638" y="67866"/>
                </a:cubicBezTo>
                <a:lnTo>
                  <a:pt x="31457" y="53900"/>
                </a:lnTo>
                <a:lnTo>
                  <a:pt x="32992" y="53019"/>
                </a:lnTo>
                <a:close/>
                <a:moveTo>
                  <a:pt x="88743" y="52085"/>
                </a:moveTo>
                <a:cubicBezTo>
                  <a:pt x="88770" y="52085"/>
                  <a:pt x="88797" y="52090"/>
                  <a:pt x="88821" y="52102"/>
                </a:cubicBezTo>
                <a:lnTo>
                  <a:pt x="93500" y="54805"/>
                </a:lnTo>
                <a:cubicBezTo>
                  <a:pt x="93548" y="54829"/>
                  <a:pt x="93548" y="54865"/>
                  <a:pt x="93500" y="54888"/>
                </a:cubicBezTo>
                <a:lnTo>
                  <a:pt x="70783" y="68021"/>
                </a:lnTo>
                <a:cubicBezTo>
                  <a:pt x="70759" y="68033"/>
                  <a:pt x="70732" y="68039"/>
                  <a:pt x="70707" y="68039"/>
                </a:cubicBezTo>
                <a:cubicBezTo>
                  <a:pt x="70682" y="68039"/>
                  <a:pt x="70658" y="68033"/>
                  <a:pt x="70640" y="68021"/>
                </a:cubicBezTo>
                <a:lnTo>
                  <a:pt x="65949" y="65306"/>
                </a:lnTo>
                <a:cubicBezTo>
                  <a:pt x="65913" y="65283"/>
                  <a:pt x="65913" y="65247"/>
                  <a:pt x="65949" y="65223"/>
                </a:cubicBezTo>
                <a:lnTo>
                  <a:pt x="88666" y="52102"/>
                </a:lnTo>
                <a:cubicBezTo>
                  <a:pt x="88690" y="52090"/>
                  <a:pt x="88717" y="52085"/>
                  <a:pt x="88743" y="52085"/>
                </a:cubicBezTo>
                <a:close/>
                <a:moveTo>
                  <a:pt x="73039" y="58335"/>
                </a:moveTo>
                <a:cubicBezTo>
                  <a:pt x="73066" y="58335"/>
                  <a:pt x="73093" y="58341"/>
                  <a:pt x="73117" y="58353"/>
                </a:cubicBezTo>
                <a:lnTo>
                  <a:pt x="75129" y="59520"/>
                </a:lnTo>
                <a:lnTo>
                  <a:pt x="65604" y="65021"/>
                </a:lnTo>
                <a:cubicBezTo>
                  <a:pt x="65366" y="65163"/>
                  <a:pt x="65366" y="65378"/>
                  <a:pt x="65604" y="65521"/>
                </a:cubicBezTo>
                <a:lnTo>
                  <a:pt x="67771" y="66771"/>
                </a:lnTo>
                <a:lnTo>
                  <a:pt x="62710" y="69688"/>
                </a:lnTo>
                <a:cubicBezTo>
                  <a:pt x="62687" y="69700"/>
                  <a:pt x="62660" y="69706"/>
                  <a:pt x="62633" y="69706"/>
                </a:cubicBezTo>
                <a:cubicBezTo>
                  <a:pt x="62606" y="69706"/>
                  <a:pt x="62579" y="69700"/>
                  <a:pt x="62556" y="69688"/>
                </a:cubicBezTo>
                <a:lnTo>
                  <a:pt x="57948" y="67021"/>
                </a:lnTo>
                <a:lnTo>
                  <a:pt x="72962" y="58353"/>
                </a:lnTo>
                <a:cubicBezTo>
                  <a:pt x="72986" y="58341"/>
                  <a:pt x="73012" y="58335"/>
                  <a:pt x="73039" y="58335"/>
                </a:cubicBezTo>
                <a:close/>
                <a:moveTo>
                  <a:pt x="68235" y="1"/>
                </a:moveTo>
                <a:lnTo>
                  <a:pt x="53257" y="8645"/>
                </a:lnTo>
                <a:lnTo>
                  <a:pt x="48792" y="6073"/>
                </a:lnTo>
                <a:cubicBezTo>
                  <a:pt x="48661" y="6001"/>
                  <a:pt x="48515" y="5966"/>
                  <a:pt x="48369" y="5966"/>
                </a:cubicBezTo>
                <a:cubicBezTo>
                  <a:pt x="48224" y="5966"/>
                  <a:pt x="48078" y="6001"/>
                  <a:pt x="47947" y="6073"/>
                </a:cubicBezTo>
                <a:lnTo>
                  <a:pt x="37350" y="12181"/>
                </a:lnTo>
                <a:lnTo>
                  <a:pt x="26051" y="5656"/>
                </a:lnTo>
                <a:cubicBezTo>
                  <a:pt x="25914" y="5591"/>
                  <a:pt x="25768" y="5558"/>
                  <a:pt x="25622" y="5558"/>
                </a:cubicBezTo>
                <a:cubicBezTo>
                  <a:pt x="25477" y="5558"/>
                  <a:pt x="25331" y="5591"/>
                  <a:pt x="25194" y="5656"/>
                </a:cubicBezTo>
                <a:lnTo>
                  <a:pt x="5596" y="16979"/>
                </a:lnTo>
                <a:cubicBezTo>
                  <a:pt x="5358" y="17110"/>
                  <a:pt x="5358" y="17336"/>
                  <a:pt x="5596" y="17467"/>
                </a:cubicBezTo>
                <a:lnTo>
                  <a:pt x="9097" y="19479"/>
                </a:lnTo>
                <a:lnTo>
                  <a:pt x="6930" y="20729"/>
                </a:lnTo>
                <a:cubicBezTo>
                  <a:pt x="6692" y="20872"/>
                  <a:pt x="6692" y="21087"/>
                  <a:pt x="6930" y="21230"/>
                </a:cubicBezTo>
                <a:lnTo>
                  <a:pt x="14312" y="25492"/>
                </a:lnTo>
                <a:lnTo>
                  <a:pt x="238" y="33612"/>
                </a:lnTo>
                <a:cubicBezTo>
                  <a:pt x="0" y="33743"/>
                  <a:pt x="0" y="33969"/>
                  <a:pt x="238" y="34100"/>
                </a:cubicBezTo>
                <a:lnTo>
                  <a:pt x="1786" y="34993"/>
                </a:lnTo>
                <a:lnTo>
                  <a:pt x="322" y="35838"/>
                </a:lnTo>
                <a:cubicBezTo>
                  <a:pt x="84" y="35981"/>
                  <a:pt x="84" y="36196"/>
                  <a:pt x="322" y="36339"/>
                </a:cubicBezTo>
                <a:lnTo>
                  <a:pt x="30754" y="53900"/>
                </a:lnTo>
                <a:lnTo>
                  <a:pt x="20860" y="59615"/>
                </a:lnTo>
                <a:lnTo>
                  <a:pt x="21205" y="59818"/>
                </a:lnTo>
                <a:lnTo>
                  <a:pt x="31111" y="54103"/>
                </a:lnTo>
                <a:lnTo>
                  <a:pt x="55293" y="68069"/>
                </a:lnTo>
                <a:cubicBezTo>
                  <a:pt x="55424" y="68134"/>
                  <a:pt x="55570" y="68167"/>
                  <a:pt x="55716" y="68167"/>
                </a:cubicBezTo>
                <a:cubicBezTo>
                  <a:pt x="55861" y="68167"/>
                  <a:pt x="56007" y="68134"/>
                  <a:pt x="56138" y="68069"/>
                </a:cubicBezTo>
                <a:lnTo>
                  <a:pt x="57603" y="67223"/>
                </a:lnTo>
                <a:lnTo>
                  <a:pt x="62210" y="69890"/>
                </a:lnTo>
                <a:cubicBezTo>
                  <a:pt x="62347" y="69956"/>
                  <a:pt x="62496" y="69988"/>
                  <a:pt x="62643" y="69988"/>
                </a:cubicBezTo>
                <a:cubicBezTo>
                  <a:pt x="62791" y="69988"/>
                  <a:pt x="62937" y="69956"/>
                  <a:pt x="63068" y="69890"/>
                </a:cubicBezTo>
                <a:lnTo>
                  <a:pt x="68128" y="66973"/>
                </a:lnTo>
                <a:lnTo>
                  <a:pt x="70295" y="68223"/>
                </a:lnTo>
                <a:cubicBezTo>
                  <a:pt x="70432" y="68289"/>
                  <a:pt x="70577" y="68322"/>
                  <a:pt x="70723" y="68322"/>
                </a:cubicBezTo>
                <a:cubicBezTo>
                  <a:pt x="70869" y="68322"/>
                  <a:pt x="71015" y="68289"/>
                  <a:pt x="71152" y="68223"/>
                </a:cubicBezTo>
                <a:lnTo>
                  <a:pt x="82320" y="61758"/>
                </a:lnTo>
                <a:lnTo>
                  <a:pt x="88726" y="65461"/>
                </a:lnTo>
                <a:cubicBezTo>
                  <a:pt x="88863" y="65533"/>
                  <a:pt x="89011" y="65568"/>
                  <a:pt x="89159" y="65568"/>
                </a:cubicBezTo>
                <a:cubicBezTo>
                  <a:pt x="89306" y="65568"/>
                  <a:pt x="89452" y="65533"/>
                  <a:pt x="89583" y="65461"/>
                </a:cubicBezTo>
                <a:lnTo>
                  <a:pt x="126683" y="44042"/>
                </a:lnTo>
                <a:cubicBezTo>
                  <a:pt x="126921" y="43911"/>
                  <a:pt x="126921" y="43685"/>
                  <a:pt x="126683" y="43554"/>
                </a:cubicBezTo>
                <a:lnTo>
                  <a:pt x="98251" y="27135"/>
                </a:lnTo>
                <a:cubicBezTo>
                  <a:pt x="98114" y="27064"/>
                  <a:pt x="97965" y="27028"/>
                  <a:pt x="97818" y="27028"/>
                </a:cubicBezTo>
                <a:cubicBezTo>
                  <a:pt x="97670" y="27028"/>
                  <a:pt x="97524" y="27064"/>
                  <a:pt x="97393" y="27135"/>
                </a:cubicBezTo>
                <a:lnTo>
                  <a:pt x="91333" y="30624"/>
                </a:lnTo>
                <a:lnTo>
                  <a:pt x="58746" y="11812"/>
                </a:lnTo>
                <a:lnTo>
                  <a:pt x="73688" y="3180"/>
                </a:lnTo>
                <a:lnTo>
                  <a:pt x="73331" y="2977"/>
                </a:lnTo>
                <a:lnTo>
                  <a:pt x="58400" y="11609"/>
                </a:lnTo>
                <a:lnTo>
                  <a:pt x="57162" y="10895"/>
                </a:lnTo>
                <a:lnTo>
                  <a:pt x="72128" y="2251"/>
                </a:lnTo>
                <a:lnTo>
                  <a:pt x="71771" y="2037"/>
                </a:lnTo>
                <a:lnTo>
                  <a:pt x="56805" y="10693"/>
                </a:lnTo>
                <a:lnTo>
                  <a:pt x="55293" y="9823"/>
                </a:lnTo>
                <a:lnTo>
                  <a:pt x="70271" y="1179"/>
                </a:lnTo>
                <a:lnTo>
                  <a:pt x="69914" y="977"/>
                </a:lnTo>
                <a:lnTo>
                  <a:pt x="54936" y="9621"/>
                </a:lnTo>
                <a:lnTo>
                  <a:pt x="53614" y="8847"/>
                </a:lnTo>
                <a:lnTo>
                  <a:pt x="68580" y="203"/>
                </a:lnTo>
                <a:lnTo>
                  <a:pt x="682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1"/>
          <p:cNvSpPr/>
          <p:nvPr/>
        </p:nvSpPr>
        <p:spPr>
          <a:xfrm>
            <a:off x="4652576" y="1927072"/>
            <a:ext cx="793746" cy="348931"/>
          </a:xfrm>
          <a:custGeom>
            <a:avLst/>
            <a:gdLst/>
            <a:ahLst/>
            <a:cxnLst/>
            <a:rect l="l" t="t" r="r" b="b"/>
            <a:pathLst>
              <a:path w="28874" h="12693" extrusionOk="0">
                <a:moveTo>
                  <a:pt x="0" y="0"/>
                </a:moveTo>
                <a:lnTo>
                  <a:pt x="0" y="381"/>
                </a:lnTo>
                <a:cubicBezTo>
                  <a:pt x="0" y="429"/>
                  <a:pt x="24" y="465"/>
                  <a:pt x="72" y="488"/>
                </a:cubicBezTo>
                <a:lnTo>
                  <a:pt x="21110" y="12633"/>
                </a:lnTo>
                <a:cubicBezTo>
                  <a:pt x="21241" y="12692"/>
                  <a:pt x="21396" y="12692"/>
                  <a:pt x="21527" y="12621"/>
                </a:cubicBezTo>
                <a:lnTo>
                  <a:pt x="28778" y="8430"/>
                </a:lnTo>
                <a:cubicBezTo>
                  <a:pt x="28825" y="8406"/>
                  <a:pt x="28873" y="8358"/>
                  <a:pt x="28873" y="8299"/>
                </a:cubicBezTo>
                <a:lnTo>
                  <a:pt x="28873" y="7918"/>
                </a:lnTo>
                <a:close/>
              </a:path>
            </a:pathLst>
          </a:custGeom>
          <a:gradFill>
            <a:gsLst>
              <a:gs pos="0">
                <a:schemeClr val="dk1"/>
              </a:gs>
              <a:gs pos="100000">
                <a:schemeClr val="accen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1"/>
          <p:cNvSpPr/>
          <p:nvPr/>
        </p:nvSpPr>
        <p:spPr>
          <a:xfrm>
            <a:off x="4652576" y="1806750"/>
            <a:ext cx="793746" cy="458451"/>
          </a:xfrm>
          <a:custGeom>
            <a:avLst/>
            <a:gdLst/>
            <a:ahLst/>
            <a:cxnLst/>
            <a:rect l="l" t="t" r="r" b="b"/>
            <a:pathLst>
              <a:path w="28874" h="16677" extrusionOk="0">
                <a:moveTo>
                  <a:pt x="7566" y="0"/>
                </a:moveTo>
                <a:cubicBezTo>
                  <a:pt x="7490" y="0"/>
                  <a:pt x="7415" y="18"/>
                  <a:pt x="7347" y="55"/>
                </a:cubicBezTo>
                <a:lnTo>
                  <a:pt x="108" y="4246"/>
                </a:lnTo>
                <a:cubicBezTo>
                  <a:pt x="48" y="4270"/>
                  <a:pt x="0" y="4318"/>
                  <a:pt x="0" y="4377"/>
                </a:cubicBezTo>
                <a:cubicBezTo>
                  <a:pt x="0" y="4425"/>
                  <a:pt x="24" y="4472"/>
                  <a:pt x="72" y="4484"/>
                </a:cubicBezTo>
                <a:lnTo>
                  <a:pt x="21110" y="16629"/>
                </a:lnTo>
                <a:cubicBezTo>
                  <a:pt x="21170" y="16661"/>
                  <a:pt x="21235" y="16677"/>
                  <a:pt x="21301" y="16677"/>
                </a:cubicBezTo>
                <a:cubicBezTo>
                  <a:pt x="21378" y="16677"/>
                  <a:pt x="21456" y="16656"/>
                  <a:pt x="21527" y="16617"/>
                </a:cubicBezTo>
                <a:lnTo>
                  <a:pt x="28778" y="12438"/>
                </a:lnTo>
                <a:cubicBezTo>
                  <a:pt x="28825" y="12414"/>
                  <a:pt x="28873" y="12354"/>
                  <a:pt x="28873" y="12295"/>
                </a:cubicBezTo>
                <a:cubicBezTo>
                  <a:pt x="28873" y="12247"/>
                  <a:pt x="28849" y="12212"/>
                  <a:pt x="28802" y="12188"/>
                </a:cubicBezTo>
                <a:lnTo>
                  <a:pt x="7775" y="43"/>
                </a:lnTo>
                <a:cubicBezTo>
                  <a:pt x="7707" y="15"/>
                  <a:pt x="7636" y="0"/>
                  <a:pt x="7566"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1"/>
          <p:cNvSpPr/>
          <p:nvPr/>
        </p:nvSpPr>
        <p:spPr>
          <a:xfrm>
            <a:off x="4664039" y="1812193"/>
            <a:ext cx="775410" cy="447427"/>
          </a:xfrm>
          <a:custGeom>
            <a:avLst/>
            <a:gdLst/>
            <a:ahLst/>
            <a:cxnLst/>
            <a:rect l="l" t="t" r="r" b="b"/>
            <a:pathLst>
              <a:path w="28207" h="16276" extrusionOk="0">
                <a:moveTo>
                  <a:pt x="20860" y="16252"/>
                </a:moveTo>
                <a:lnTo>
                  <a:pt x="60" y="4239"/>
                </a:lnTo>
                <a:cubicBezTo>
                  <a:pt x="0" y="4203"/>
                  <a:pt x="0" y="4155"/>
                  <a:pt x="72" y="4108"/>
                </a:cubicBezTo>
                <a:lnTo>
                  <a:pt x="7132" y="36"/>
                </a:lnTo>
                <a:cubicBezTo>
                  <a:pt x="7192" y="0"/>
                  <a:pt x="7275" y="0"/>
                  <a:pt x="7346" y="24"/>
                </a:cubicBezTo>
                <a:lnTo>
                  <a:pt x="28147" y="12037"/>
                </a:lnTo>
                <a:cubicBezTo>
                  <a:pt x="28206" y="12073"/>
                  <a:pt x="28206" y="12133"/>
                  <a:pt x="28135" y="12168"/>
                </a:cubicBezTo>
                <a:lnTo>
                  <a:pt x="21074" y="16240"/>
                </a:lnTo>
                <a:cubicBezTo>
                  <a:pt x="21015" y="16276"/>
                  <a:pt x="20931" y="16276"/>
                  <a:pt x="20860" y="162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1"/>
          <p:cNvSpPr/>
          <p:nvPr/>
        </p:nvSpPr>
        <p:spPr>
          <a:xfrm>
            <a:off x="4840438" y="1837726"/>
            <a:ext cx="58939" cy="32988"/>
          </a:xfrm>
          <a:custGeom>
            <a:avLst/>
            <a:gdLst/>
            <a:ahLst/>
            <a:cxnLst/>
            <a:rect l="l" t="t" r="r" b="b"/>
            <a:pathLst>
              <a:path w="2144" h="1200" extrusionOk="0">
                <a:moveTo>
                  <a:pt x="834" y="0"/>
                </a:moveTo>
                <a:cubicBezTo>
                  <a:pt x="768" y="0"/>
                  <a:pt x="702" y="19"/>
                  <a:pt x="644" y="51"/>
                </a:cubicBezTo>
                <a:lnTo>
                  <a:pt x="108" y="349"/>
                </a:lnTo>
                <a:cubicBezTo>
                  <a:pt x="13" y="409"/>
                  <a:pt x="1" y="504"/>
                  <a:pt x="84" y="551"/>
                </a:cubicBezTo>
                <a:lnTo>
                  <a:pt x="1144" y="1171"/>
                </a:lnTo>
                <a:cubicBezTo>
                  <a:pt x="1193" y="1190"/>
                  <a:pt x="1245" y="1200"/>
                  <a:pt x="1296" y="1200"/>
                </a:cubicBezTo>
                <a:cubicBezTo>
                  <a:pt x="1368" y="1200"/>
                  <a:pt x="1438" y="1181"/>
                  <a:pt x="1501" y="1147"/>
                </a:cubicBezTo>
                <a:lnTo>
                  <a:pt x="2025" y="849"/>
                </a:lnTo>
                <a:cubicBezTo>
                  <a:pt x="2132" y="790"/>
                  <a:pt x="2144" y="694"/>
                  <a:pt x="2048" y="647"/>
                </a:cubicBezTo>
                <a:lnTo>
                  <a:pt x="989" y="39"/>
                </a:lnTo>
                <a:cubicBezTo>
                  <a:pt x="941" y="13"/>
                  <a:pt x="887" y="0"/>
                  <a:pt x="834"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1"/>
          <p:cNvSpPr/>
          <p:nvPr/>
        </p:nvSpPr>
        <p:spPr>
          <a:xfrm>
            <a:off x="4895746" y="1869614"/>
            <a:ext cx="58939" cy="33180"/>
          </a:xfrm>
          <a:custGeom>
            <a:avLst/>
            <a:gdLst/>
            <a:ahLst/>
            <a:cxnLst/>
            <a:rect l="l" t="t" r="r" b="b"/>
            <a:pathLst>
              <a:path w="2144" h="1207" extrusionOk="0">
                <a:moveTo>
                  <a:pt x="826" y="0"/>
                </a:moveTo>
                <a:cubicBezTo>
                  <a:pt x="763" y="0"/>
                  <a:pt x="700" y="15"/>
                  <a:pt x="644" y="46"/>
                </a:cubicBezTo>
                <a:lnTo>
                  <a:pt x="120" y="356"/>
                </a:lnTo>
                <a:cubicBezTo>
                  <a:pt x="13" y="415"/>
                  <a:pt x="1" y="511"/>
                  <a:pt x="96" y="558"/>
                </a:cubicBezTo>
                <a:lnTo>
                  <a:pt x="1156" y="1177"/>
                </a:lnTo>
                <a:cubicBezTo>
                  <a:pt x="1200" y="1197"/>
                  <a:pt x="1249" y="1207"/>
                  <a:pt x="1299" y="1207"/>
                </a:cubicBezTo>
                <a:cubicBezTo>
                  <a:pt x="1368" y="1207"/>
                  <a:pt x="1439" y="1188"/>
                  <a:pt x="1501" y="1154"/>
                </a:cubicBezTo>
                <a:lnTo>
                  <a:pt x="2037" y="856"/>
                </a:lnTo>
                <a:cubicBezTo>
                  <a:pt x="2132" y="796"/>
                  <a:pt x="2144" y="701"/>
                  <a:pt x="2061" y="654"/>
                </a:cubicBezTo>
                <a:lnTo>
                  <a:pt x="989" y="34"/>
                </a:lnTo>
                <a:cubicBezTo>
                  <a:pt x="938" y="12"/>
                  <a:pt x="882" y="0"/>
                  <a:pt x="826"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1"/>
          <p:cNvSpPr/>
          <p:nvPr/>
        </p:nvSpPr>
        <p:spPr>
          <a:xfrm>
            <a:off x="4951055" y="1901860"/>
            <a:ext cx="58966" cy="33125"/>
          </a:xfrm>
          <a:custGeom>
            <a:avLst/>
            <a:gdLst/>
            <a:ahLst/>
            <a:cxnLst/>
            <a:rect l="l" t="t" r="r" b="b"/>
            <a:pathLst>
              <a:path w="2145" h="1205" extrusionOk="0">
                <a:moveTo>
                  <a:pt x="836" y="1"/>
                </a:moveTo>
                <a:cubicBezTo>
                  <a:pt x="769" y="1"/>
                  <a:pt x="703" y="19"/>
                  <a:pt x="644" y="52"/>
                </a:cubicBezTo>
                <a:lnTo>
                  <a:pt x="120" y="362"/>
                </a:lnTo>
                <a:cubicBezTo>
                  <a:pt x="13" y="409"/>
                  <a:pt x="1" y="504"/>
                  <a:pt x="96" y="564"/>
                </a:cubicBezTo>
                <a:lnTo>
                  <a:pt x="1156" y="1171"/>
                </a:lnTo>
                <a:cubicBezTo>
                  <a:pt x="1209" y="1193"/>
                  <a:pt x="1265" y="1204"/>
                  <a:pt x="1320" y="1204"/>
                </a:cubicBezTo>
                <a:cubicBezTo>
                  <a:pt x="1388" y="1204"/>
                  <a:pt x="1454" y="1187"/>
                  <a:pt x="1513" y="1147"/>
                </a:cubicBezTo>
                <a:lnTo>
                  <a:pt x="2037" y="850"/>
                </a:lnTo>
                <a:cubicBezTo>
                  <a:pt x="2132" y="802"/>
                  <a:pt x="2144" y="707"/>
                  <a:pt x="2061" y="647"/>
                </a:cubicBezTo>
                <a:lnTo>
                  <a:pt x="1001" y="40"/>
                </a:lnTo>
                <a:cubicBezTo>
                  <a:pt x="947" y="13"/>
                  <a:pt x="891" y="1"/>
                  <a:pt x="836"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1"/>
          <p:cNvSpPr/>
          <p:nvPr/>
        </p:nvSpPr>
        <p:spPr>
          <a:xfrm>
            <a:off x="5006693" y="1933747"/>
            <a:ext cx="58966" cy="33015"/>
          </a:xfrm>
          <a:custGeom>
            <a:avLst/>
            <a:gdLst/>
            <a:ahLst/>
            <a:cxnLst/>
            <a:rect l="l" t="t" r="r" b="b"/>
            <a:pathLst>
              <a:path w="2145" h="1201" extrusionOk="0">
                <a:moveTo>
                  <a:pt x="825" y="1"/>
                </a:moveTo>
                <a:cubicBezTo>
                  <a:pt x="761" y="1"/>
                  <a:pt x="695" y="15"/>
                  <a:pt x="632" y="47"/>
                </a:cubicBezTo>
                <a:lnTo>
                  <a:pt x="108" y="356"/>
                </a:lnTo>
                <a:cubicBezTo>
                  <a:pt x="13" y="404"/>
                  <a:pt x="1" y="499"/>
                  <a:pt x="84" y="559"/>
                </a:cubicBezTo>
                <a:lnTo>
                  <a:pt x="1144" y="1166"/>
                </a:lnTo>
                <a:cubicBezTo>
                  <a:pt x="1200" y="1189"/>
                  <a:pt x="1259" y="1200"/>
                  <a:pt x="1317" y="1200"/>
                </a:cubicBezTo>
                <a:cubicBezTo>
                  <a:pt x="1381" y="1200"/>
                  <a:pt x="1445" y="1186"/>
                  <a:pt x="1501" y="1154"/>
                </a:cubicBezTo>
                <a:lnTo>
                  <a:pt x="2025" y="845"/>
                </a:lnTo>
                <a:cubicBezTo>
                  <a:pt x="2132" y="797"/>
                  <a:pt x="2144" y="702"/>
                  <a:pt x="2049" y="642"/>
                </a:cubicBezTo>
                <a:lnTo>
                  <a:pt x="989" y="35"/>
                </a:lnTo>
                <a:cubicBezTo>
                  <a:pt x="939" y="13"/>
                  <a:pt x="883" y="1"/>
                  <a:pt x="825"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1"/>
          <p:cNvSpPr/>
          <p:nvPr/>
        </p:nvSpPr>
        <p:spPr>
          <a:xfrm>
            <a:off x="5062029" y="1965828"/>
            <a:ext cx="58939" cy="33015"/>
          </a:xfrm>
          <a:custGeom>
            <a:avLst/>
            <a:gdLst/>
            <a:ahLst/>
            <a:cxnLst/>
            <a:rect l="l" t="t" r="r" b="b"/>
            <a:pathLst>
              <a:path w="2144" h="1201" extrusionOk="0">
                <a:moveTo>
                  <a:pt x="826" y="0"/>
                </a:moveTo>
                <a:cubicBezTo>
                  <a:pt x="763" y="0"/>
                  <a:pt x="700" y="15"/>
                  <a:pt x="643" y="47"/>
                </a:cubicBezTo>
                <a:lnTo>
                  <a:pt x="107" y="344"/>
                </a:lnTo>
                <a:cubicBezTo>
                  <a:pt x="12" y="404"/>
                  <a:pt x="0" y="499"/>
                  <a:pt x="95" y="547"/>
                </a:cubicBezTo>
                <a:lnTo>
                  <a:pt x="1155" y="1166"/>
                </a:lnTo>
                <a:cubicBezTo>
                  <a:pt x="1206" y="1188"/>
                  <a:pt x="1262" y="1200"/>
                  <a:pt x="1318" y="1200"/>
                </a:cubicBezTo>
                <a:cubicBezTo>
                  <a:pt x="1381" y="1200"/>
                  <a:pt x="1444" y="1185"/>
                  <a:pt x="1500" y="1154"/>
                </a:cubicBezTo>
                <a:lnTo>
                  <a:pt x="2024" y="856"/>
                </a:lnTo>
                <a:cubicBezTo>
                  <a:pt x="2131" y="797"/>
                  <a:pt x="2143" y="702"/>
                  <a:pt x="2048" y="654"/>
                </a:cubicBezTo>
                <a:lnTo>
                  <a:pt x="988" y="35"/>
                </a:lnTo>
                <a:cubicBezTo>
                  <a:pt x="938" y="12"/>
                  <a:pt x="882" y="0"/>
                  <a:pt x="826"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1"/>
          <p:cNvSpPr/>
          <p:nvPr/>
        </p:nvSpPr>
        <p:spPr>
          <a:xfrm>
            <a:off x="5117338" y="1997908"/>
            <a:ext cx="58939" cy="33015"/>
          </a:xfrm>
          <a:custGeom>
            <a:avLst/>
            <a:gdLst/>
            <a:ahLst/>
            <a:cxnLst/>
            <a:rect l="l" t="t" r="r" b="b"/>
            <a:pathLst>
              <a:path w="2144" h="1201" extrusionOk="0">
                <a:moveTo>
                  <a:pt x="828" y="0"/>
                </a:moveTo>
                <a:cubicBezTo>
                  <a:pt x="763" y="0"/>
                  <a:pt x="700" y="15"/>
                  <a:pt x="643" y="47"/>
                </a:cubicBezTo>
                <a:lnTo>
                  <a:pt x="119" y="344"/>
                </a:lnTo>
                <a:cubicBezTo>
                  <a:pt x="12" y="404"/>
                  <a:pt x="0" y="499"/>
                  <a:pt x="96" y="547"/>
                </a:cubicBezTo>
                <a:lnTo>
                  <a:pt x="1155" y="1166"/>
                </a:lnTo>
                <a:cubicBezTo>
                  <a:pt x="1206" y="1188"/>
                  <a:pt x="1262" y="1200"/>
                  <a:pt x="1319" y="1200"/>
                </a:cubicBezTo>
                <a:cubicBezTo>
                  <a:pt x="1383" y="1200"/>
                  <a:pt x="1450" y="1185"/>
                  <a:pt x="1512" y="1154"/>
                </a:cubicBezTo>
                <a:lnTo>
                  <a:pt x="2036" y="844"/>
                </a:lnTo>
                <a:cubicBezTo>
                  <a:pt x="2143" y="797"/>
                  <a:pt x="2143" y="701"/>
                  <a:pt x="2060" y="642"/>
                </a:cubicBezTo>
                <a:lnTo>
                  <a:pt x="1000" y="35"/>
                </a:lnTo>
                <a:cubicBezTo>
                  <a:pt x="944" y="12"/>
                  <a:pt x="885" y="0"/>
                  <a:pt x="82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1"/>
          <p:cNvSpPr/>
          <p:nvPr/>
        </p:nvSpPr>
        <p:spPr>
          <a:xfrm>
            <a:off x="5172976" y="2029851"/>
            <a:ext cx="58939" cy="33098"/>
          </a:xfrm>
          <a:custGeom>
            <a:avLst/>
            <a:gdLst/>
            <a:ahLst/>
            <a:cxnLst/>
            <a:rect l="l" t="t" r="r" b="b"/>
            <a:pathLst>
              <a:path w="2144" h="1204" extrusionOk="0">
                <a:moveTo>
                  <a:pt x="834" y="0"/>
                </a:moveTo>
                <a:cubicBezTo>
                  <a:pt x="768" y="0"/>
                  <a:pt x="702" y="19"/>
                  <a:pt x="643" y="51"/>
                </a:cubicBezTo>
                <a:lnTo>
                  <a:pt x="108" y="349"/>
                </a:lnTo>
                <a:cubicBezTo>
                  <a:pt x="12" y="409"/>
                  <a:pt x="0" y="504"/>
                  <a:pt x="84" y="551"/>
                </a:cubicBezTo>
                <a:lnTo>
                  <a:pt x="1143" y="1159"/>
                </a:lnTo>
                <a:cubicBezTo>
                  <a:pt x="1203" y="1188"/>
                  <a:pt x="1265" y="1203"/>
                  <a:pt x="1326" y="1203"/>
                </a:cubicBezTo>
                <a:cubicBezTo>
                  <a:pt x="1387" y="1203"/>
                  <a:pt x="1447" y="1188"/>
                  <a:pt x="1501" y="1159"/>
                </a:cubicBezTo>
                <a:lnTo>
                  <a:pt x="2024" y="849"/>
                </a:lnTo>
                <a:cubicBezTo>
                  <a:pt x="2132" y="801"/>
                  <a:pt x="2143" y="706"/>
                  <a:pt x="2048" y="647"/>
                </a:cubicBezTo>
                <a:lnTo>
                  <a:pt x="989" y="39"/>
                </a:lnTo>
                <a:cubicBezTo>
                  <a:pt x="940" y="13"/>
                  <a:pt x="887" y="0"/>
                  <a:pt x="834"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1"/>
          <p:cNvSpPr/>
          <p:nvPr/>
        </p:nvSpPr>
        <p:spPr>
          <a:xfrm>
            <a:off x="5228285" y="2061849"/>
            <a:ext cx="58939" cy="32878"/>
          </a:xfrm>
          <a:custGeom>
            <a:avLst/>
            <a:gdLst/>
            <a:ahLst/>
            <a:cxnLst/>
            <a:rect l="l" t="t" r="r" b="b"/>
            <a:pathLst>
              <a:path w="2144" h="1196" extrusionOk="0">
                <a:moveTo>
                  <a:pt x="846" y="1"/>
                </a:moveTo>
                <a:cubicBezTo>
                  <a:pt x="776" y="1"/>
                  <a:pt x="706" y="19"/>
                  <a:pt x="643" y="54"/>
                </a:cubicBezTo>
                <a:lnTo>
                  <a:pt x="120" y="352"/>
                </a:lnTo>
                <a:cubicBezTo>
                  <a:pt x="12" y="411"/>
                  <a:pt x="1" y="495"/>
                  <a:pt x="84" y="554"/>
                </a:cubicBezTo>
                <a:lnTo>
                  <a:pt x="1155" y="1161"/>
                </a:lnTo>
                <a:cubicBezTo>
                  <a:pt x="1206" y="1184"/>
                  <a:pt x="1262" y="1196"/>
                  <a:pt x="1318" y="1196"/>
                </a:cubicBezTo>
                <a:cubicBezTo>
                  <a:pt x="1381" y="1196"/>
                  <a:pt x="1444" y="1181"/>
                  <a:pt x="1501" y="1150"/>
                </a:cubicBezTo>
                <a:lnTo>
                  <a:pt x="2025" y="852"/>
                </a:lnTo>
                <a:cubicBezTo>
                  <a:pt x="2132" y="792"/>
                  <a:pt x="2144" y="697"/>
                  <a:pt x="2048" y="649"/>
                </a:cubicBezTo>
                <a:lnTo>
                  <a:pt x="989" y="30"/>
                </a:lnTo>
                <a:cubicBezTo>
                  <a:pt x="944" y="10"/>
                  <a:pt x="895" y="1"/>
                  <a:pt x="846"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1"/>
          <p:cNvSpPr/>
          <p:nvPr/>
        </p:nvSpPr>
        <p:spPr>
          <a:xfrm>
            <a:off x="5283923" y="2093791"/>
            <a:ext cx="58939" cy="33015"/>
          </a:xfrm>
          <a:custGeom>
            <a:avLst/>
            <a:gdLst/>
            <a:ahLst/>
            <a:cxnLst/>
            <a:rect l="l" t="t" r="r" b="b"/>
            <a:pathLst>
              <a:path w="2144" h="1201" extrusionOk="0">
                <a:moveTo>
                  <a:pt x="826" y="1"/>
                </a:moveTo>
                <a:cubicBezTo>
                  <a:pt x="763" y="1"/>
                  <a:pt x="700" y="16"/>
                  <a:pt x="644" y="47"/>
                </a:cubicBezTo>
                <a:lnTo>
                  <a:pt x="108" y="345"/>
                </a:lnTo>
                <a:cubicBezTo>
                  <a:pt x="12" y="416"/>
                  <a:pt x="1" y="499"/>
                  <a:pt x="84" y="547"/>
                </a:cubicBezTo>
                <a:lnTo>
                  <a:pt x="1155" y="1166"/>
                </a:lnTo>
                <a:cubicBezTo>
                  <a:pt x="1206" y="1189"/>
                  <a:pt x="1262" y="1201"/>
                  <a:pt x="1318" y="1201"/>
                </a:cubicBezTo>
                <a:cubicBezTo>
                  <a:pt x="1381" y="1201"/>
                  <a:pt x="1444" y="1186"/>
                  <a:pt x="1501" y="1154"/>
                </a:cubicBezTo>
                <a:lnTo>
                  <a:pt x="2025" y="857"/>
                </a:lnTo>
                <a:cubicBezTo>
                  <a:pt x="2132" y="797"/>
                  <a:pt x="2144" y="702"/>
                  <a:pt x="2048" y="654"/>
                </a:cubicBezTo>
                <a:lnTo>
                  <a:pt x="989" y="35"/>
                </a:lnTo>
                <a:cubicBezTo>
                  <a:pt x="938" y="13"/>
                  <a:pt x="882" y="1"/>
                  <a:pt x="826"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1"/>
          <p:cNvSpPr/>
          <p:nvPr/>
        </p:nvSpPr>
        <p:spPr>
          <a:xfrm>
            <a:off x="5339232" y="2125872"/>
            <a:ext cx="58939" cy="33015"/>
          </a:xfrm>
          <a:custGeom>
            <a:avLst/>
            <a:gdLst/>
            <a:ahLst/>
            <a:cxnLst/>
            <a:rect l="l" t="t" r="r" b="b"/>
            <a:pathLst>
              <a:path w="2144" h="1201" extrusionOk="0">
                <a:moveTo>
                  <a:pt x="822" y="1"/>
                </a:moveTo>
                <a:cubicBezTo>
                  <a:pt x="760" y="1"/>
                  <a:pt x="700" y="15"/>
                  <a:pt x="644" y="47"/>
                </a:cubicBezTo>
                <a:lnTo>
                  <a:pt x="108" y="345"/>
                </a:lnTo>
                <a:cubicBezTo>
                  <a:pt x="1" y="404"/>
                  <a:pt x="1" y="499"/>
                  <a:pt x="84" y="547"/>
                </a:cubicBezTo>
                <a:lnTo>
                  <a:pt x="1144" y="1166"/>
                </a:lnTo>
                <a:cubicBezTo>
                  <a:pt x="1200" y="1189"/>
                  <a:pt x="1259" y="1200"/>
                  <a:pt x="1317" y="1200"/>
                </a:cubicBezTo>
                <a:cubicBezTo>
                  <a:pt x="1381" y="1200"/>
                  <a:pt x="1444" y="1186"/>
                  <a:pt x="1501" y="1154"/>
                </a:cubicBezTo>
                <a:lnTo>
                  <a:pt x="2025" y="845"/>
                </a:lnTo>
                <a:cubicBezTo>
                  <a:pt x="2132" y="797"/>
                  <a:pt x="2144" y="702"/>
                  <a:pt x="2049" y="642"/>
                </a:cubicBezTo>
                <a:lnTo>
                  <a:pt x="989" y="35"/>
                </a:lnTo>
                <a:cubicBezTo>
                  <a:pt x="933" y="12"/>
                  <a:pt x="877" y="1"/>
                  <a:pt x="822"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1"/>
          <p:cNvSpPr/>
          <p:nvPr/>
        </p:nvSpPr>
        <p:spPr>
          <a:xfrm>
            <a:off x="4799534" y="1859910"/>
            <a:ext cx="60890" cy="34692"/>
          </a:xfrm>
          <a:custGeom>
            <a:avLst/>
            <a:gdLst/>
            <a:ahLst/>
            <a:cxnLst/>
            <a:rect l="l" t="t" r="r" b="b"/>
            <a:pathLst>
              <a:path w="2215" h="1262" extrusionOk="0">
                <a:moveTo>
                  <a:pt x="864" y="0"/>
                </a:moveTo>
                <a:cubicBezTo>
                  <a:pt x="834" y="0"/>
                  <a:pt x="804" y="6"/>
                  <a:pt x="774" y="18"/>
                </a:cubicBezTo>
                <a:lnTo>
                  <a:pt x="60" y="435"/>
                </a:lnTo>
                <a:cubicBezTo>
                  <a:pt x="12" y="459"/>
                  <a:pt x="0" y="506"/>
                  <a:pt x="48" y="542"/>
                </a:cubicBezTo>
                <a:lnTo>
                  <a:pt x="1274" y="1245"/>
                </a:lnTo>
                <a:cubicBezTo>
                  <a:pt x="1301" y="1255"/>
                  <a:pt x="1328" y="1261"/>
                  <a:pt x="1355" y="1261"/>
                </a:cubicBezTo>
                <a:cubicBezTo>
                  <a:pt x="1387" y="1261"/>
                  <a:pt x="1420" y="1252"/>
                  <a:pt x="1453" y="1233"/>
                </a:cubicBezTo>
                <a:lnTo>
                  <a:pt x="2167" y="828"/>
                </a:lnTo>
                <a:cubicBezTo>
                  <a:pt x="2215" y="792"/>
                  <a:pt x="2215" y="745"/>
                  <a:pt x="2179" y="721"/>
                </a:cubicBezTo>
                <a:lnTo>
                  <a:pt x="953" y="18"/>
                </a:lnTo>
                <a:cubicBezTo>
                  <a:pt x="923" y="6"/>
                  <a:pt x="893" y="0"/>
                  <a:pt x="864"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1"/>
          <p:cNvSpPr/>
          <p:nvPr/>
        </p:nvSpPr>
        <p:spPr>
          <a:xfrm>
            <a:off x="4765804" y="1879675"/>
            <a:ext cx="84147" cy="47970"/>
          </a:xfrm>
          <a:custGeom>
            <a:avLst/>
            <a:gdLst/>
            <a:ahLst/>
            <a:cxnLst/>
            <a:rect l="l" t="t" r="r" b="b"/>
            <a:pathLst>
              <a:path w="3061" h="1745" extrusionOk="0">
                <a:moveTo>
                  <a:pt x="859" y="0"/>
                </a:moveTo>
                <a:cubicBezTo>
                  <a:pt x="819" y="0"/>
                  <a:pt x="777" y="12"/>
                  <a:pt x="739" y="37"/>
                </a:cubicBezTo>
                <a:lnTo>
                  <a:pt x="72" y="418"/>
                </a:lnTo>
                <a:cubicBezTo>
                  <a:pt x="1" y="454"/>
                  <a:pt x="1" y="514"/>
                  <a:pt x="61" y="549"/>
                </a:cubicBezTo>
                <a:lnTo>
                  <a:pt x="2096" y="1728"/>
                </a:lnTo>
                <a:cubicBezTo>
                  <a:pt x="2129" y="1739"/>
                  <a:pt x="2163" y="1745"/>
                  <a:pt x="2197" y="1745"/>
                </a:cubicBezTo>
                <a:cubicBezTo>
                  <a:pt x="2238" y="1745"/>
                  <a:pt x="2278" y="1736"/>
                  <a:pt x="2311" y="1716"/>
                </a:cubicBezTo>
                <a:lnTo>
                  <a:pt x="2989" y="1323"/>
                </a:lnTo>
                <a:cubicBezTo>
                  <a:pt x="3049" y="1288"/>
                  <a:pt x="3061" y="1240"/>
                  <a:pt x="3001" y="1204"/>
                </a:cubicBezTo>
                <a:lnTo>
                  <a:pt x="953" y="26"/>
                </a:lnTo>
                <a:cubicBezTo>
                  <a:pt x="926" y="9"/>
                  <a:pt x="893" y="0"/>
                  <a:pt x="859"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1"/>
          <p:cNvSpPr/>
          <p:nvPr/>
        </p:nvSpPr>
        <p:spPr>
          <a:xfrm>
            <a:off x="4731773" y="1899413"/>
            <a:ext cx="90690" cy="51929"/>
          </a:xfrm>
          <a:custGeom>
            <a:avLst/>
            <a:gdLst/>
            <a:ahLst/>
            <a:cxnLst/>
            <a:rect l="l" t="t" r="r" b="b"/>
            <a:pathLst>
              <a:path w="3299" h="1889" extrusionOk="0">
                <a:moveTo>
                  <a:pt x="860" y="0"/>
                </a:moveTo>
                <a:cubicBezTo>
                  <a:pt x="816" y="0"/>
                  <a:pt x="774" y="13"/>
                  <a:pt x="739" y="34"/>
                </a:cubicBezTo>
                <a:lnTo>
                  <a:pt x="72" y="415"/>
                </a:lnTo>
                <a:cubicBezTo>
                  <a:pt x="1" y="451"/>
                  <a:pt x="1" y="510"/>
                  <a:pt x="48" y="546"/>
                </a:cubicBezTo>
                <a:lnTo>
                  <a:pt x="2346" y="1867"/>
                </a:lnTo>
                <a:cubicBezTo>
                  <a:pt x="2376" y="1882"/>
                  <a:pt x="2408" y="1889"/>
                  <a:pt x="2440" y="1889"/>
                </a:cubicBezTo>
                <a:cubicBezTo>
                  <a:pt x="2483" y="1889"/>
                  <a:pt x="2526" y="1876"/>
                  <a:pt x="2561" y="1856"/>
                </a:cubicBezTo>
                <a:lnTo>
                  <a:pt x="3227" y="1475"/>
                </a:lnTo>
                <a:cubicBezTo>
                  <a:pt x="3299" y="1439"/>
                  <a:pt x="3299" y="1379"/>
                  <a:pt x="3251" y="1344"/>
                </a:cubicBezTo>
                <a:lnTo>
                  <a:pt x="953" y="22"/>
                </a:lnTo>
                <a:cubicBezTo>
                  <a:pt x="923" y="7"/>
                  <a:pt x="891" y="0"/>
                  <a:pt x="86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1"/>
          <p:cNvSpPr/>
          <p:nvPr/>
        </p:nvSpPr>
        <p:spPr>
          <a:xfrm>
            <a:off x="5298328" y="2147808"/>
            <a:ext cx="60890" cy="34802"/>
          </a:xfrm>
          <a:custGeom>
            <a:avLst/>
            <a:gdLst/>
            <a:ahLst/>
            <a:cxnLst/>
            <a:rect l="l" t="t" r="r" b="b"/>
            <a:pathLst>
              <a:path w="2215" h="1266" extrusionOk="0">
                <a:moveTo>
                  <a:pt x="868" y="0"/>
                </a:moveTo>
                <a:cubicBezTo>
                  <a:pt x="834" y="0"/>
                  <a:pt x="800" y="10"/>
                  <a:pt x="774" y="23"/>
                </a:cubicBezTo>
                <a:lnTo>
                  <a:pt x="60" y="439"/>
                </a:lnTo>
                <a:cubicBezTo>
                  <a:pt x="12" y="463"/>
                  <a:pt x="0" y="511"/>
                  <a:pt x="48" y="535"/>
                </a:cubicBezTo>
                <a:lnTo>
                  <a:pt x="1274" y="1249"/>
                </a:lnTo>
                <a:cubicBezTo>
                  <a:pt x="1301" y="1260"/>
                  <a:pt x="1328" y="1266"/>
                  <a:pt x="1355" y="1266"/>
                </a:cubicBezTo>
                <a:cubicBezTo>
                  <a:pt x="1387" y="1266"/>
                  <a:pt x="1420" y="1257"/>
                  <a:pt x="1453" y="1237"/>
                </a:cubicBezTo>
                <a:lnTo>
                  <a:pt x="2155" y="832"/>
                </a:lnTo>
                <a:cubicBezTo>
                  <a:pt x="2215" y="797"/>
                  <a:pt x="2215" y="749"/>
                  <a:pt x="2179" y="725"/>
                </a:cubicBezTo>
                <a:lnTo>
                  <a:pt x="953" y="23"/>
                </a:lnTo>
                <a:cubicBezTo>
                  <a:pt x="926" y="7"/>
                  <a:pt x="897" y="0"/>
                  <a:pt x="86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1"/>
          <p:cNvSpPr/>
          <p:nvPr/>
        </p:nvSpPr>
        <p:spPr>
          <a:xfrm>
            <a:off x="5241040" y="2154049"/>
            <a:ext cx="84147" cy="48025"/>
          </a:xfrm>
          <a:custGeom>
            <a:avLst/>
            <a:gdLst/>
            <a:ahLst/>
            <a:cxnLst/>
            <a:rect l="l" t="t" r="r" b="b"/>
            <a:pathLst>
              <a:path w="3061" h="1747" extrusionOk="0">
                <a:moveTo>
                  <a:pt x="869" y="0"/>
                </a:moveTo>
                <a:cubicBezTo>
                  <a:pt x="826" y="0"/>
                  <a:pt x="781" y="13"/>
                  <a:pt x="739" y="34"/>
                </a:cubicBezTo>
                <a:lnTo>
                  <a:pt x="72" y="415"/>
                </a:lnTo>
                <a:cubicBezTo>
                  <a:pt x="1" y="451"/>
                  <a:pt x="1" y="510"/>
                  <a:pt x="60" y="546"/>
                </a:cubicBezTo>
                <a:lnTo>
                  <a:pt x="2096" y="1725"/>
                </a:lnTo>
                <a:cubicBezTo>
                  <a:pt x="2126" y="1740"/>
                  <a:pt x="2158" y="1746"/>
                  <a:pt x="2190" y="1746"/>
                </a:cubicBezTo>
                <a:cubicBezTo>
                  <a:pt x="2233" y="1746"/>
                  <a:pt x="2276" y="1733"/>
                  <a:pt x="2311" y="1713"/>
                </a:cubicBezTo>
                <a:lnTo>
                  <a:pt x="2989" y="1332"/>
                </a:lnTo>
                <a:cubicBezTo>
                  <a:pt x="3049" y="1296"/>
                  <a:pt x="3061" y="1236"/>
                  <a:pt x="3001" y="1201"/>
                </a:cubicBezTo>
                <a:lnTo>
                  <a:pt x="953" y="22"/>
                </a:lnTo>
                <a:cubicBezTo>
                  <a:pt x="928" y="7"/>
                  <a:pt x="899" y="0"/>
                  <a:pt x="869"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1"/>
          <p:cNvSpPr/>
          <p:nvPr/>
        </p:nvSpPr>
        <p:spPr>
          <a:xfrm>
            <a:off x="5199806" y="2169745"/>
            <a:ext cx="91019" cy="51956"/>
          </a:xfrm>
          <a:custGeom>
            <a:avLst/>
            <a:gdLst/>
            <a:ahLst/>
            <a:cxnLst/>
            <a:rect l="l" t="t" r="r" b="b"/>
            <a:pathLst>
              <a:path w="3311" h="1890" extrusionOk="0">
                <a:moveTo>
                  <a:pt x="871" y="1"/>
                </a:moveTo>
                <a:cubicBezTo>
                  <a:pt x="826" y="1"/>
                  <a:pt x="780" y="14"/>
                  <a:pt x="739" y="34"/>
                </a:cubicBezTo>
                <a:lnTo>
                  <a:pt x="84" y="415"/>
                </a:lnTo>
                <a:cubicBezTo>
                  <a:pt x="13" y="451"/>
                  <a:pt x="1" y="511"/>
                  <a:pt x="60" y="546"/>
                </a:cubicBezTo>
                <a:lnTo>
                  <a:pt x="2358" y="1868"/>
                </a:lnTo>
                <a:cubicBezTo>
                  <a:pt x="2388" y="1883"/>
                  <a:pt x="2418" y="1890"/>
                  <a:pt x="2448" y="1890"/>
                </a:cubicBezTo>
                <a:cubicBezTo>
                  <a:pt x="2489" y="1890"/>
                  <a:pt x="2531" y="1877"/>
                  <a:pt x="2572" y="1856"/>
                </a:cubicBezTo>
                <a:lnTo>
                  <a:pt x="3239" y="1475"/>
                </a:lnTo>
                <a:cubicBezTo>
                  <a:pt x="3311" y="1439"/>
                  <a:pt x="3311" y="1380"/>
                  <a:pt x="3251" y="1344"/>
                </a:cubicBezTo>
                <a:lnTo>
                  <a:pt x="965" y="22"/>
                </a:lnTo>
                <a:cubicBezTo>
                  <a:pt x="935" y="8"/>
                  <a:pt x="903" y="1"/>
                  <a:pt x="871"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1"/>
          <p:cNvSpPr/>
          <p:nvPr/>
        </p:nvSpPr>
        <p:spPr>
          <a:xfrm>
            <a:off x="4697411" y="1918903"/>
            <a:ext cx="60918" cy="34967"/>
          </a:xfrm>
          <a:custGeom>
            <a:avLst/>
            <a:gdLst/>
            <a:ahLst/>
            <a:cxnLst/>
            <a:rect l="l" t="t" r="r" b="b"/>
            <a:pathLst>
              <a:path w="2216" h="1272" extrusionOk="0">
                <a:moveTo>
                  <a:pt x="858" y="1"/>
                </a:moveTo>
                <a:cubicBezTo>
                  <a:pt x="828" y="1"/>
                  <a:pt x="798" y="9"/>
                  <a:pt x="774" y="27"/>
                </a:cubicBezTo>
                <a:lnTo>
                  <a:pt x="48" y="444"/>
                </a:lnTo>
                <a:cubicBezTo>
                  <a:pt x="1" y="468"/>
                  <a:pt x="1" y="515"/>
                  <a:pt x="36" y="539"/>
                </a:cubicBezTo>
                <a:lnTo>
                  <a:pt x="1263" y="1254"/>
                </a:lnTo>
                <a:cubicBezTo>
                  <a:pt x="1292" y="1266"/>
                  <a:pt x="1322" y="1272"/>
                  <a:pt x="1352" y="1272"/>
                </a:cubicBezTo>
                <a:cubicBezTo>
                  <a:pt x="1382" y="1272"/>
                  <a:pt x="1411" y="1266"/>
                  <a:pt x="1441" y="1254"/>
                </a:cubicBezTo>
                <a:lnTo>
                  <a:pt x="2156" y="837"/>
                </a:lnTo>
                <a:cubicBezTo>
                  <a:pt x="2215" y="801"/>
                  <a:pt x="2215" y="754"/>
                  <a:pt x="2168" y="730"/>
                </a:cubicBezTo>
                <a:lnTo>
                  <a:pt x="941" y="27"/>
                </a:lnTo>
                <a:cubicBezTo>
                  <a:pt x="917" y="9"/>
                  <a:pt x="888" y="1"/>
                  <a:pt x="858"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1"/>
          <p:cNvSpPr/>
          <p:nvPr/>
        </p:nvSpPr>
        <p:spPr>
          <a:xfrm>
            <a:off x="4741586" y="1944496"/>
            <a:ext cx="60918" cy="34940"/>
          </a:xfrm>
          <a:custGeom>
            <a:avLst/>
            <a:gdLst/>
            <a:ahLst/>
            <a:cxnLst/>
            <a:rect l="l" t="t" r="r" b="b"/>
            <a:pathLst>
              <a:path w="2216" h="1271" extrusionOk="0">
                <a:moveTo>
                  <a:pt x="879" y="0"/>
                </a:moveTo>
                <a:cubicBezTo>
                  <a:pt x="843" y="0"/>
                  <a:pt x="804" y="10"/>
                  <a:pt x="775" y="25"/>
                </a:cubicBezTo>
                <a:lnTo>
                  <a:pt x="60" y="442"/>
                </a:lnTo>
                <a:cubicBezTo>
                  <a:pt x="1" y="466"/>
                  <a:pt x="1" y="513"/>
                  <a:pt x="49" y="537"/>
                </a:cubicBezTo>
                <a:lnTo>
                  <a:pt x="1275" y="1263"/>
                </a:lnTo>
                <a:cubicBezTo>
                  <a:pt x="1297" y="1268"/>
                  <a:pt x="1318" y="1270"/>
                  <a:pt x="1340" y="1270"/>
                </a:cubicBezTo>
                <a:cubicBezTo>
                  <a:pt x="1376" y="1270"/>
                  <a:pt x="1411" y="1262"/>
                  <a:pt x="1442" y="1239"/>
                </a:cubicBezTo>
                <a:lnTo>
                  <a:pt x="2168" y="823"/>
                </a:lnTo>
                <a:cubicBezTo>
                  <a:pt x="2215" y="799"/>
                  <a:pt x="2215" y="751"/>
                  <a:pt x="2180" y="727"/>
                </a:cubicBezTo>
                <a:lnTo>
                  <a:pt x="942" y="13"/>
                </a:lnTo>
                <a:cubicBezTo>
                  <a:pt x="923" y="4"/>
                  <a:pt x="902" y="0"/>
                  <a:pt x="879"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1"/>
          <p:cNvSpPr/>
          <p:nvPr/>
        </p:nvSpPr>
        <p:spPr>
          <a:xfrm>
            <a:off x="4786119" y="1970281"/>
            <a:ext cx="61220" cy="34637"/>
          </a:xfrm>
          <a:custGeom>
            <a:avLst/>
            <a:gdLst/>
            <a:ahLst/>
            <a:cxnLst/>
            <a:rect l="l" t="t" r="r" b="b"/>
            <a:pathLst>
              <a:path w="2227" h="1260" extrusionOk="0">
                <a:moveTo>
                  <a:pt x="863" y="1"/>
                </a:moveTo>
                <a:cubicBezTo>
                  <a:pt x="834" y="1"/>
                  <a:pt x="804" y="10"/>
                  <a:pt x="774" y="28"/>
                </a:cubicBezTo>
                <a:lnTo>
                  <a:pt x="60" y="432"/>
                </a:lnTo>
                <a:cubicBezTo>
                  <a:pt x="12" y="468"/>
                  <a:pt x="0" y="516"/>
                  <a:pt x="48" y="540"/>
                </a:cubicBezTo>
                <a:lnTo>
                  <a:pt x="1274" y="1242"/>
                </a:lnTo>
                <a:cubicBezTo>
                  <a:pt x="1304" y="1254"/>
                  <a:pt x="1334" y="1260"/>
                  <a:pt x="1362" y="1260"/>
                </a:cubicBezTo>
                <a:cubicBezTo>
                  <a:pt x="1390" y="1260"/>
                  <a:pt x="1417" y="1254"/>
                  <a:pt x="1441" y="1242"/>
                </a:cubicBezTo>
                <a:lnTo>
                  <a:pt x="2167" y="825"/>
                </a:lnTo>
                <a:cubicBezTo>
                  <a:pt x="2215" y="802"/>
                  <a:pt x="2227" y="754"/>
                  <a:pt x="2179" y="730"/>
                </a:cubicBezTo>
                <a:lnTo>
                  <a:pt x="953" y="28"/>
                </a:lnTo>
                <a:cubicBezTo>
                  <a:pt x="923" y="10"/>
                  <a:pt x="893" y="1"/>
                  <a:pt x="863"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1"/>
          <p:cNvSpPr/>
          <p:nvPr/>
        </p:nvSpPr>
        <p:spPr>
          <a:xfrm>
            <a:off x="4809018" y="1944138"/>
            <a:ext cx="50774" cy="28645"/>
          </a:xfrm>
          <a:custGeom>
            <a:avLst/>
            <a:gdLst/>
            <a:ahLst/>
            <a:cxnLst/>
            <a:rect l="l" t="t" r="r" b="b"/>
            <a:pathLst>
              <a:path w="1847" h="1042" extrusionOk="0">
                <a:moveTo>
                  <a:pt x="860" y="1"/>
                </a:moveTo>
                <a:cubicBezTo>
                  <a:pt x="819" y="1"/>
                  <a:pt x="777" y="12"/>
                  <a:pt x="739" y="38"/>
                </a:cubicBezTo>
                <a:lnTo>
                  <a:pt x="72" y="419"/>
                </a:lnTo>
                <a:cubicBezTo>
                  <a:pt x="13" y="455"/>
                  <a:pt x="1" y="514"/>
                  <a:pt x="60" y="550"/>
                </a:cubicBezTo>
                <a:lnTo>
                  <a:pt x="882" y="1014"/>
                </a:lnTo>
                <a:cubicBezTo>
                  <a:pt x="917" y="1032"/>
                  <a:pt x="956" y="1041"/>
                  <a:pt x="995" y="1041"/>
                </a:cubicBezTo>
                <a:cubicBezTo>
                  <a:pt x="1033" y="1041"/>
                  <a:pt x="1072" y="1032"/>
                  <a:pt x="1108" y="1014"/>
                </a:cubicBezTo>
                <a:lnTo>
                  <a:pt x="1775" y="633"/>
                </a:lnTo>
                <a:cubicBezTo>
                  <a:pt x="1834" y="586"/>
                  <a:pt x="1846" y="526"/>
                  <a:pt x="1787" y="502"/>
                </a:cubicBezTo>
                <a:lnTo>
                  <a:pt x="965" y="26"/>
                </a:lnTo>
                <a:cubicBezTo>
                  <a:pt x="932" y="10"/>
                  <a:pt x="896" y="1"/>
                  <a:pt x="86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1"/>
          <p:cNvSpPr/>
          <p:nvPr/>
        </p:nvSpPr>
        <p:spPr>
          <a:xfrm>
            <a:off x="4844699" y="1964673"/>
            <a:ext cx="50417" cy="28672"/>
          </a:xfrm>
          <a:custGeom>
            <a:avLst/>
            <a:gdLst/>
            <a:ahLst/>
            <a:cxnLst/>
            <a:rect l="l" t="t" r="r" b="b"/>
            <a:pathLst>
              <a:path w="1834" h="1043" extrusionOk="0">
                <a:moveTo>
                  <a:pt x="853" y="1"/>
                </a:moveTo>
                <a:cubicBezTo>
                  <a:pt x="811" y="1"/>
                  <a:pt x="771" y="10"/>
                  <a:pt x="739" y="29"/>
                </a:cubicBezTo>
                <a:lnTo>
                  <a:pt x="72" y="410"/>
                </a:lnTo>
                <a:cubicBezTo>
                  <a:pt x="0" y="458"/>
                  <a:pt x="0" y="505"/>
                  <a:pt x="60" y="541"/>
                </a:cubicBezTo>
                <a:lnTo>
                  <a:pt x="881" y="1017"/>
                </a:lnTo>
                <a:cubicBezTo>
                  <a:pt x="915" y="1034"/>
                  <a:pt x="950" y="1043"/>
                  <a:pt x="986" y="1043"/>
                </a:cubicBezTo>
                <a:cubicBezTo>
                  <a:pt x="1028" y="1043"/>
                  <a:pt x="1069" y="1031"/>
                  <a:pt x="1108" y="1006"/>
                </a:cubicBezTo>
                <a:lnTo>
                  <a:pt x="1763" y="625"/>
                </a:lnTo>
                <a:cubicBezTo>
                  <a:pt x="1834" y="589"/>
                  <a:pt x="1834" y="529"/>
                  <a:pt x="1786" y="494"/>
                </a:cubicBezTo>
                <a:lnTo>
                  <a:pt x="953" y="17"/>
                </a:lnTo>
                <a:cubicBezTo>
                  <a:pt x="921" y="7"/>
                  <a:pt x="886" y="1"/>
                  <a:pt x="853"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1"/>
          <p:cNvSpPr/>
          <p:nvPr/>
        </p:nvSpPr>
        <p:spPr>
          <a:xfrm>
            <a:off x="4880050" y="1985153"/>
            <a:ext cx="50747" cy="28590"/>
          </a:xfrm>
          <a:custGeom>
            <a:avLst/>
            <a:gdLst/>
            <a:ahLst/>
            <a:cxnLst/>
            <a:rect l="l" t="t" r="r" b="b"/>
            <a:pathLst>
              <a:path w="1846" h="1040" extrusionOk="0">
                <a:moveTo>
                  <a:pt x="870" y="1"/>
                </a:moveTo>
                <a:cubicBezTo>
                  <a:pt x="825" y="1"/>
                  <a:pt x="780" y="14"/>
                  <a:pt x="738" y="34"/>
                </a:cubicBezTo>
                <a:lnTo>
                  <a:pt x="72" y="415"/>
                </a:lnTo>
                <a:cubicBezTo>
                  <a:pt x="12" y="451"/>
                  <a:pt x="0" y="511"/>
                  <a:pt x="60" y="546"/>
                </a:cubicBezTo>
                <a:lnTo>
                  <a:pt x="881" y="1023"/>
                </a:lnTo>
                <a:cubicBezTo>
                  <a:pt x="913" y="1033"/>
                  <a:pt x="948" y="1039"/>
                  <a:pt x="983" y="1039"/>
                </a:cubicBezTo>
                <a:cubicBezTo>
                  <a:pt x="1025" y="1039"/>
                  <a:pt x="1068" y="1030"/>
                  <a:pt x="1108" y="1011"/>
                </a:cubicBezTo>
                <a:lnTo>
                  <a:pt x="1774" y="630"/>
                </a:lnTo>
                <a:cubicBezTo>
                  <a:pt x="1834" y="594"/>
                  <a:pt x="1846" y="534"/>
                  <a:pt x="1786" y="499"/>
                </a:cubicBezTo>
                <a:lnTo>
                  <a:pt x="965" y="22"/>
                </a:lnTo>
                <a:cubicBezTo>
                  <a:pt x="935" y="7"/>
                  <a:pt x="903" y="1"/>
                  <a:pt x="87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1"/>
          <p:cNvSpPr/>
          <p:nvPr/>
        </p:nvSpPr>
        <p:spPr>
          <a:xfrm>
            <a:off x="4915731" y="2005633"/>
            <a:ext cx="50417" cy="28672"/>
          </a:xfrm>
          <a:custGeom>
            <a:avLst/>
            <a:gdLst/>
            <a:ahLst/>
            <a:cxnLst/>
            <a:rect l="l" t="t" r="r" b="b"/>
            <a:pathLst>
              <a:path w="1834" h="1043" extrusionOk="0">
                <a:moveTo>
                  <a:pt x="842" y="1"/>
                </a:moveTo>
                <a:cubicBezTo>
                  <a:pt x="804" y="1"/>
                  <a:pt x="768" y="10"/>
                  <a:pt x="738" y="27"/>
                </a:cubicBezTo>
                <a:lnTo>
                  <a:pt x="71" y="420"/>
                </a:lnTo>
                <a:cubicBezTo>
                  <a:pt x="0" y="456"/>
                  <a:pt x="0" y="516"/>
                  <a:pt x="60" y="539"/>
                </a:cubicBezTo>
                <a:lnTo>
                  <a:pt x="881" y="1016"/>
                </a:lnTo>
                <a:cubicBezTo>
                  <a:pt x="917" y="1034"/>
                  <a:pt x="956" y="1042"/>
                  <a:pt x="993" y="1042"/>
                </a:cubicBezTo>
                <a:cubicBezTo>
                  <a:pt x="1030" y="1042"/>
                  <a:pt x="1066" y="1034"/>
                  <a:pt x="1095" y="1016"/>
                </a:cubicBezTo>
                <a:lnTo>
                  <a:pt x="1762" y="623"/>
                </a:lnTo>
                <a:cubicBezTo>
                  <a:pt x="1834" y="587"/>
                  <a:pt x="1834" y="528"/>
                  <a:pt x="1786" y="504"/>
                </a:cubicBezTo>
                <a:lnTo>
                  <a:pt x="964" y="27"/>
                </a:lnTo>
                <a:cubicBezTo>
                  <a:pt x="923" y="10"/>
                  <a:pt x="881" y="1"/>
                  <a:pt x="842"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1"/>
          <p:cNvSpPr/>
          <p:nvPr/>
        </p:nvSpPr>
        <p:spPr>
          <a:xfrm>
            <a:off x="4951055" y="2026222"/>
            <a:ext cx="50774" cy="28562"/>
          </a:xfrm>
          <a:custGeom>
            <a:avLst/>
            <a:gdLst/>
            <a:ahLst/>
            <a:cxnLst/>
            <a:rect l="l" t="t" r="r" b="b"/>
            <a:pathLst>
              <a:path w="1847" h="1039" extrusionOk="0">
                <a:moveTo>
                  <a:pt x="864" y="0"/>
                </a:moveTo>
                <a:cubicBezTo>
                  <a:pt x="821" y="0"/>
                  <a:pt x="778" y="9"/>
                  <a:pt x="739" y="29"/>
                </a:cubicBezTo>
                <a:lnTo>
                  <a:pt x="72" y="410"/>
                </a:lnTo>
                <a:cubicBezTo>
                  <a:pt x="13" y="457"/>
                  <a:pt x="1" y="505"/>
                  <a:pt x="60" y="541"/>
                </a:cubicBezTo>
                <a:lnTo>
                  <a:pt x="882" y="1017"/>
                </a:lnTo>
                <a:cubicBezTo>
                  <a:pt x="912" y="1032"/>
                  <a:pt x="944" y="1038"/>
                  <a:pt x="976" y="1038"/>
                </a:cubicBezTo>
                <a:cubicBezTo>
                  <a:pt x="1021" y="1038"/>
                  <a:pt x="1067" y="1026"/>
                  <a:pt x="1108" y="1005"/>
                </a:cubicBezTo>
                <a:lnTo>
                  <a:pt x="1775" y="624"/>
                </a:lnTo>
                <a:cubicBezTo>
                  <a:pt x="1834" y="588"/>
                  <a:pt x="1846" y="529"/>
                  <a:pt x="1787" y="493"/>
                </a:cubicBezTo>
                <a:lnTo>
                  <a:pt x="965" y="17"/>
                </a:lnTo>
                <a:cubicBezTo>
                  <a:pt x="933" y="6"/>
                  <a:pt x="899" y="0"/>
                  <a:pt x="864"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1"/>
          <p:cNvSpPr/>
          <p:nvPr/>
        </p:nvSpPr>
        <p:spPr>
          <a:xfrm>
            <a:off x="4986736" y="2046592"/>
            <a:ext cx="50444" cy="28672"/>
          </a:xfrm>
          <a:custGeom>
            <a:avLst/>
            <a:gdLst/>
            <a:ahLst/>
            <a:cxnLst/>
            <a:rect l="l" t="t" r="r" b="b"/>
            <a:pathLst>
              <a:path w="1835" h="1043" extrusionOk="0">
                <a:moveTo>
                  <a:pt x="850" y="0"/>
                </a:moveTo>
                <a:cubicBezTo>
                  <a:pt x="810" y="0"/>
                  <a:pt x="771" y="12"/>
                  <a:pt x="739" y="38"/>
                </a:cubicBezTo>
                <a:lnTo>
                  <a:pt x="72" y="419"/>
                </a:lnTo>
                <a:cubicBezTo>
                  <a:pt x="1" y="454"/>
                  <a:pt x="1" y="514"/>
                  <a:pt x="60" y="550"/>
                </a:cubicBezTo>
                <a:lnTo>
                  <a:pt x="882" y="1026"/>
                </a:lnTo>
                <a:cubicBezTo>
                  <a:pt x="914" y="1037"/>
                  <a:pt x="946" y="1042"/>
                  <a:pt x="978" y="1042"/>
                </a:cubicBezTo>
                <a:cubicBezTo>
                  <a:pt x="1017" y="1042"/>
                  <a:pt x="1057" y="1034"/>
                  <a:pt x="1096" y="1014"/>
                </a:cubicBezTo>
                <a:lnTo>
                  <a:pt x="1763" y="633"/>
                </a:lnTo>
                <a:cubicBezTo>
                  <a:pt x="1834" y="597"/>
                  <a:pt x="1834" y="538"/>
                  <a:pt x="1787" y="502"/>
                </a:cubicBezTo>
                <a:lnTo>
                  <a:pt x="953" y="26"/>
                </a:lnTo>
                <a:cubicBezTo>
                  <a:pt x="920" y="9"/>
                  <a:pt x="884" y="0"/>
                  <a:pt x="85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1"/>
          <p:cNvSpPr/>
          <p:nvPr/>
        </p:nvSpPr>
        <p:spPr>
          <a:xfrm>
            <a:off x="5022087" y="2067182"/>
            <a:ext cx="50774" cy="28645"/>
          </a:xfrm>
          <a:custGeom>
            <a:avLst/>
            <a:gdLst/>
            <a:ahLst/>
            <a:cxnLst/>
            <a:rect l="l" t="t" r="r" b="b"/>
            <a:pathLst>
              <a:path w="1847" h="1042" extrusionOk="0">
                <a:moveTo>
                  <a:pt x="852" y="0"/>
                </a:moveTo>
                <a:cubicBezTo>
                  <a:pt x="813" y="0"/>
                  <a:pt x="774" y="9"/>
                  <a:pt x="739" y="27"/>
                </a:cubicBezTo>
                <a:lnTo>
                  <a:pt x="72" y="420"/>
                </a:lnTo>
                <a:cubicBezTo>
                  <a:pt x="12" y="455"/>
                  <a:pt x="1" y="515"/>
                  <a:pt x="60" y="539"/>
                </a:cubicBezTo>
                <a:lnTo>
                  <a:pt x="882" y="1015"/>
                </a:lnTo>
                <a:cubicBezTo>
                  <a:pt x="917" y="1033"/>
                  <a:pt x="956" y="1042"/>
                  <a:pt x="995" y="1042"/>
                </a:cubicBezTo>
                <a:cubicBezTo>
                  <a:pt x="1033" y="1042"/>
                  <a:pt x="1072" y="1033"/>
                  <a:pt x="1108" y="1015"/>
                </a:cubicBezTo>
                <a:lnTo>
                  <a:pt x="1775" y="622"/>
                </a:lnTo>
                <a:cubicBezTo>
                  <a:pt x="1834" y="586"/>
                  <a:pt x="1846" y="527"/>
                  <a:pt x="1787" y="503"/>
                </a:cubicBezTo>
                <a:lnTo>
                  <a:pt x="965" y="27"/>
                </a:lnTo>
                <a:cubicBezTo>
                  <a:pt x="929" y="9"/>
                  <a:pt x="891" y="0"/>
                  <a:pt x="852"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1"/>
          <p:cNvSpPr/>
          <p:nvPr/>
        </p:nvSpPr>
        <p:spPr>
          <a:xfrm>
            <a:off x="5057768" y="2087606"/>
            <a:ext cx="50417" cy="28700"/>
          </a:xfrm>
          <a:custGeom>
            <a:avLst/>
            <a:gdLst/>
            <a:ahLst/>
            <a:cxnLst/>
            <a:rect l="l" t="t" r="r" b="b"/>
            <a:pathLst>
              <a:path w="1834" h="1044" extrusionOk="0">
                <a:moveTo>
                  <a:pt x="865" y="0"/>
                </a:moveTo>
                <a:cubicBezTo>
                  <a:pt x="822" y="0"/>
                  <a:pt x="780" y="13"/>
                  <a:pt x="739" y="34"/>
                </a:cubicBezTo>
                <a:lnTo>
                  <a:pt x="72" y="415"/>
                </a:lnTo>
                <a:cubicBezTo>
                  <a:pt x="0" y="451"/>
                  <a:pt x="0" y="510"/>
                  <a:pt x="60" y="546"/>
                </a:cubicBezTo>
                <a:lnTo>
                  <a:pt x="881" y="1022"/>
                </a:lnTo>
                <a:cubicBezTo>
                  <a:pt x="911" y="1037"/>
                  <a:pt x="943" y="1044"/>
                  <a:pt x="976" y="1044"/>
                </a:cubicBezTo>
                <a:cubicBezTo>
                  <a:pt x="1021" y="1044"/>
                  <a:pt x="1066" y="1031"/>
                  <a:pt x="1108" y="1010"/>
                </a:cubicBezTo>
                <a:lnTo>
                  <a:pt x="1762" y="629"/>
                </a:lnTo>
                <a:cubicBezTo>
                  <a:pt x="1834" y="594"/>
                  <a:pt x="1834" y="534"/>
                  <a:pt x="1786" y="498"/>
                </a:cubicBezTo>
                <a:lnTo>
                  <a:pt x="965" y="22"/>
                </a:lnTo>
                <a:cubicBezTo>
                  <a:pt x="930" y="7"/>
                  <a:pt x="897" y="0"/>
                  <a:pt x="865"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1"/>
          <p:cNvSpPr/>
          <p:nvPr/>
        </p:nvSpPr>
        <p:spPr>
          <a:xfrm>
            <a:off x="5093120" y="2108114"/>
            <a:ext cx="50747" cy="28672"/>
          </a:xfrm>
          <a:custGeom>
            <a:avLst/>
            <a:gdLst/>
            <a:ahLst/>
            <a:cxnLst/>
            <a:rect l="l" t="t" r="r" b="b"/>
            <a:pathLst>
              <a:path w="1846" h="1043" extrusionOk="0">
                <a:moveTo>
                  <a:pt x="860" y="1"/>
                </a:moveTo>
                <a:cubicBezTo>
                  <a:pt x="818" y="1"/>
                  <a:pt x="777" y="13"/>
                  <a:pt x="738" y="38"/>
                </a:cubicBezTo>
                <a:lnTo>
                  <a:pt x="72" y="419"/>
                </a:lnTo>
                <a:cubicBezTo>
                  <a:pt x="12" y="455"/>
                  <a:pt x="0" y="514"/>
                  <a:pt x="60" y="550"/>
                </a:cubicBezTo>
                <a:lnTo>
                  <a:pt x="881" y="1026"/>
                </a:lnTo>
                <a:cubicBezTo>
                  <a:pt x="913" y="1037"/>
                  <a:pt x="948" y="1043"/>
                  <a:pt x="983" y="1043"/>
                </a:cubicBezTo>
                <a:cubicBezTo>
                  <a:pt x="1025" y="1043"/>
                  <a:pt x="1068" y="1034"/>
                  <a:pt x="1108" y="1014"/>
                </a:cubicBezTo>
                <a:lnTo>
                  <a:pt x="1774" y="633"/>
                </a:lnTo>
                <a:cubicBezTo>
                  <a:pt x="1834" y="586"/>
                  <a:pt x="1846" y="538"/>
                  <a:pt x="1786" y="502"/>
                </a:cubicBezTo>
                <a:lnTo>
                  <a:pt x="965" y="26"/>
                </a:lnTo>
                <a:cubicBezTo>
                  <a:pt x="931" y="10"/>
                  <a:pt x="896" y="1"/>
                  <a:pt x="86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1"/>
          <p:cNvSpPr/>
          <p:nvPr/>
        </p:nvSpPr>
        <p:spPr>
          <a:xfrm>
            <a:off x="5128801" y="2128703"/>
            <a:ext cx="50747" cy="28672"/>
          </a:xfrm>
          <a:custGeom>
            <a:avLst/>
            <a:gdLst/>
            <a:ahLst/>
            <a:cxnLst/>
            <a:rect l="l" t="t" r="r" b="b"/>
            <a:pathLst>
              <a:path w="1846" h="1043" extrusionOk="0">
                <a:moveTo>
                  <a:pt x="847" y="0"/>
                </a:moveTo>
                <a:cubicBezTo>
                  <a:pt x="810" y="0"/>
                  <a:pt x="774" y="9"/>
                  <a:pt x="738" y="27"/>
                </a:cubicBezTo>
                <a:lnTo>
                  <a:pt x="71" y="420"/>
                </a:lnTo>
                <a:cubicBezTo>
                  <a:pt x="0" y="456"/>
                  <a:pt x="0" y="515"/>
                  <a:pt x="60" y="539"/>
                </a:cubicBezTo>
                <a:lnTo>
                  <a:pt x="881" y="1015"/>
                </a:lnTo>
                <a:cubicBezTo>
                  <a:pt x="917" y="1033"/>
                  <a:pt x="955" y="1042"/>
                  <a:pt x="994" y="1042"/>
                </a:cubicBezTo>
                <a:cubicBezTo>
                  <a:pt x="1033" y="1042"/>
                  <a:pt x="1072" y="1033"/>
                  <a:pt x="1107" y="1015"/>
                </a:cubicBezTo>
                <a:lnTo>
                  <a:pt x="1762" y="623"/>
                </a:lnTo>
                <a:cubicBezTo>
                  <a:pt x="1834" y="587"/>
                  <a:pt x="1845" y="527"/>
                  <a:pt x="1786" y="492"/>
                </a:cubicBezTo>
                <a:lnTo>
                  <a:pt x="964" y="27"/>
                </a:lnTo>
                <a:cubicBezTo>
                  <a:pt x="923" y="9"/>
                  <a:pt x="884" y="0"/>
                  <a:pt x="847"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1"/>
          <p:cNvSpPr/>
          <p:nvPr/>
        </p:nvSpPr>
        <p:spPr>
          <a:xfrm>
            <a:off x="5164125" y="2149128"/>
            <a:ext cx="50774" cy="28727"/>
          </a:xfrm>
          <a:custGeom>
            <a:avLst/>
            <a:gdLst/>
            <a:ahLst/>
            <a:cxnLst/>
            <a:rect l="l" t="t" r="r" b="b"/>
            <a:pathLst>
              <a:path w="1847" h="1045" extrusionOk="0">
                <a:moveTo>
                  <a:pt x="871" y="1"/>
                </a:moveTo>
                <a:cubicBezTo>
                  <a:pt x="826" y="1"/>
                  <a:pt x="781" y="14"/>
                  <a:pt x="739" y="34"/>
                </a:cubicBezTo>
                <a:lnTo>
                  <a:pt x="84" y="415"/>
                </a:lnTo>
                <a:cubicBezTo>
                  <a:pt x="13" y="451"/>
                  <a:pt x="1" y="511"/>
                  <a:pt x="60" y="546"/>
                </a:cubicBezTo>
                <a:lnTo>
                  <a:pt x="882" y="1023"/>
                </a:lnTo>
                <a:cubicBezTo>
                  <a:pt x="912" y="1037"/>
                  <a:pt x="944" y="1044"/>
                  <a:pt x="976" y="1044"/>
                </a:cubicBezTo>
                <a:cubicBezTo>
                  <a:pt x="1021" y="1044"/>
                  <a:pt x="1067" y="1031"/>
                  <a:pt x="1108" y="1011"/>
                </a:cubicBezTo>
                <a:lnTo>
                  <a:pt x="1775" y="630"/>
                </a:lnTo>
                <a:cubicBezTo>
                  <a:pt x="1834" y="594"/>
                  <a:pt x="1846" y="534"/>
                  <a:pt x="1787" y="499"/>
                </a:cubicBezTo>
                <a:lnTo>
                  <a:pt x="965" y="22"/>
                </a:lnTo>
                <a:cubicBezTo>
                  <a:pt x="935" y="7"/>
                  <a:pt x="903" y="1"/>
                  <a:pt x="871"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1"/>
          <p:cNvSpPr/>
          <p:nvPr/>
        </p:nvSpPr>
        <p:spPr>
          <a:xfrm>
            <a:off x="4837167" y="1920910"/>
            <a:ext cx="51736" cy="29277"/>
          </a:xfrm>
          <a:custGeom>
            <a:avLst/>
            <a:gdLst/>
            <a:ahLst/>
            <a:cxnLst/>
            <a:rect l="l" t="t" r="r" b="b"/>
            <a:pathLst>
              <a:path w="1882" h="1065" extrusionOk="0">
                <a:moveTo>
                  <a:pt x="860" y="0"/>
                </a:moveTo>
                <a:cubicBezTo>
                  <a:pt x="819" y="0"/>
                  <a:pt x="777" y="12"/>
                  <a:pt x="739" y="38"/>
                </a:cubicBezTo>
                <a:lnTo>
                  <a:pt x="72" y="419"/>
                </a:lnTo>
                <a:cubicBezTo>
                  <a:pt x="12" y="454"/>
                  <a:pt x="1" y="514"/>
                  <a:pt x="60" y="550"/>
                </a:cubicBezTo>
                <a:lnTo>
                  <a:pt x="917" y="1038"/>
                </a:lnTo>
                <a:cubicBezTo>
                  <a:pt x="953" y="1056"/>
                  <a:pt x="992" y="1065"/>
                  <a:pt x="1029" y="1065"/>
                </a:cubicBezTo>
                <a:cubicBezTo>
                  <a:pt x="1066" y="1065"/>
                  <a:pt x="1102" y="1056"/>
                  <a:pt x="1132" y="1038"/>
                </a:cubicBezTo>
                <a:lnTo>
                  <a:pt x="1810" y="645"/>
                </a:lnTo>
                <a:cubicBezTo>
                  <a:pt x="1870" y="609"/>
                  <a:pt x="1882" y="550"/>
                  <a:pt x="1822" y="514"/>
                </a:cubicBezTo>
                <a:lnTo>
                  <a:pt x="965" y="26"/>
                </a:lnTo>
                <a:cubicBezTo>
                  <a:pt x="932" y="9"/>
                  <a:pt x="896" y="0"/>
                  <a:pt x="86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1"/>
          <p:cNvSpPr/>
          <p:nvPr/>
        </p:nvSpPr>
        <p:spPr>
          <a:xfrm>
            <a:off x="4873837" y="1942187"/>
            <a:ext cx="51736" cy="29332"/>
          </a:xfrm>
          <a:custGeom>
            <a:avLst/>
            <a:gdLst/>
            <a:ahLst/>
            <a:cxnLst/>
            <a:rect l="l" t="t" r="r" b="b"/>
            <a:pathLst>
              <a:path w="1882" h="1067" extrusionOk="0">
                <a:moveTo>
                  <a:pt x="858" y="0"/>
                </a:moveTo>
                <a:cubicBezTo>
                  <a:pt x="818" y="0"/>
                  <a:pt x="777" y="12"/>
                  <a:pt x="738" y="38"/>
                </a:cubicBezTo>
                <a:lnTo>
                  <a:pt x="71" y="419"/>
                </a:lnTo>
                <a:cubicBezTo>
                  <a:pt x="12" y="454"/>
                  <a:pt x="0" y="514"/>
                  <a:pt x="60" y="550"/>
                </a:cubicBezTo>
                <a:lnTo>
                  <a:pt x="917" y="1050"/>
                </a:lnTo>
                <a:cubicBezTo>
                  <a:pt x="949" y="1060"/>
                  <a:pt x="983" y="1066"/>
                  <a:pt x="1017" y="1066"/>
                </a:cubicBezTo>
                <a:cubicBezTo>
                  <a:pt x="1058" y="1066"/>
                  <a:pt x="1098" y="1057"/>
                  <a:pt x="1131" y="1038"/>
                </a:cubicBezTo>
                <a:lnTo>
                  <a:pt x="1810" y="645"/>
                </a:lnTo>
                <a:cubicBezTo>
                  <a:pt x="1869" y="609"/>
                  <a:pt x="1881" y="550"/>
                  <a:pt x="1822" y="526"/>
                </a:cubicBezTo>
                <a:lnTo>
                  <a:pt x="953" y="26"/>
                </a:lnTo>
                <a:cubicBezTo>
                  <a:pt x="925" y="9"/>
                  <a:pt x="892" y="0"/>
                  <a:pt x="85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1"/>
          <p:cNvSpPr/>
          <p:nvPr/>
        </p:nvSpPr>
        <p:spPr>
          <a:xfrm>
            <a:off x="4910481" y="1963244"/>
            <a:ext cx="51406" cy="29222"/>
          </a:xfrm>
          <a:custGeom>
            <a:avLst/>
            <a:gdLst/>
            <a:ahLst/>
            <a:cxnLst/>
            <a:rect l="l" t="t" r="r" b="b"/>
            <a:pathLst>
              <a:path w="1870" h="1063" extrusionOk="0">
                <a:moveTo>
                  <a:pt x="868" y="0"/>
                </a:moveTo>
                <a:cubicBezTo>
                  <a:pt x="826" y="0"/>
                  <a:pt x="780" y="13"/>
                  <a:pt x="739" y="34"/>
                </a:cubicBezTo>
                <a:lnTo>
                  <a:pt x="72" y="415"/>
                </a:lnTo>
                <a:cubicBezTo>
                  <a:pt x="1" y="450"/>
                  <a:pt x="1" y="510"/>
                  <a:pt x="60" y="546"/>
                </a:cubicBezTo>
                <a:lnTo>
                  <a:pt x="917" y="1046"/>
                </a:lnTo>
                <a:cubicBezTo>
                  <a:pt x="949" y="1056"/>
                  <a:pt x="982" y="1062"/>
                  <a:pt x="1014" y="1062"/>
                </a:cubicBezTo>
                <a:cubicBezTo>
                  <a:pt x="1053" y="1062"/>
                  <a:pt x="1092" y="1053"/>
                  <a:pt x="1132" y="1034"/>
                </a:cubicBezTo>
                <a:lnTo>
                  <a:pt x="1810" y="641"/>
                </a:lnTo>
                <a:cubicBezTo>
                  <a:pt x="1870" y="605"/>
                  <a:pt x="1870" y="557"/>
                  <a:pt x="1822" y="522"/>
                </a:cubicBezTo>
                <a:lnTo>
                  <a:pt x="953" y="22"/>
                </a:lnTo>
                <a:cubicBezTo>
                  <a:pt x="928" y="7"/>
                  <a:pt x="899" y="0"/>
                  <a:pt x="86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1"/>
          <p:cNvSpPr/>
          <p:nvPr/>
        </p:nvSpPr>
        <p:spPr>
          <a:xfrm>
            <a:off x="4947151" y="1984631"/>
            <a:ext cx="51406" cy="29057"/>
          </a:xfrm>
          <a:custGeom>
            <a:avLst/>
            <a:gdLst/>
            <a:ahLst/>
            <a:cxnLst/>
            <a:rect l="l" t="t" r="r" b="b"/>
            <a:pathLst>
              <a:path w="1870" h="1057" extrusionOk="0">
                <a:moveTo>
                  <a:pt x="856" y="1"/>
                </a:moveTo>
                <a:cubicBezTo>
                  <a:pt x="817" y="1"/>
                  <a:pt x="778" y="10"/>
                  <a:pt x="738" y="29"/>
                </a:cubicBezTo>
                <a:lnTo>
                  <a:pt x="71" y="422"/>
                </a:lnTo>
                <a:cubicBezTo>
                  <a:pt x="0" y="458"/>
                  <a:pt x="0" y="506"/>
                  <a:pt x="48" y="541"/>
                </a:cubicBezTo>
                <a:lnTo>
                  <a:pt x="917" y="1030"/>
                </a:lnTo>
                <a:cubicBezTo>
                  <a:pt x="953" y="1047"/>
                  <a:pt x="988" y="1056"/>
                  <a:pt x="1024" y="1056"/>
                </a:cubicBezTo>
                <a:cubicBezTo>
                  <a:pt x="1060" y="1056"/>
                  <a:pt x="1095" y="1047"/>
                  <a:pt x="1131" y="1030"/>
                </a:cubicBezTo>
                <a:lnTo>
                  <a:pt x="1798" y="637"/>
                </a:lnTo>
                <a:cubicBezTo>
                  <a:pt x="1869" y="601"/>
                  <a:pt x="1869" y="553"/>
                  <a:pt x="1822" y="518"/>
                </a:cubicBezTo>
                <a:lnTo>
                  <a:pt x="953" y="18"/>
                </a:lnTo>
                <a:cubicBezTo>
                  <a:pt x="920" y="7"/>
                  <a:pt x="888" y="1"/>
                  <a:pt x="856"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1"/>
          <p:cNvSpPr/>
          <p:nvPr/>
        </p:nvSpPr>
        <p:spPr>
          <a:xfrm>
            <a:off x="4983795" y="2005578"/>
            <a:ext cx="51406" cy="29112"/>
          </a:xfrm>
          <a:custGeom>
            <a:avLst/>
            <a:gdLst/>
            <a:ahLst/>
            <a:cxnLst/>
            <a:rect l="l" t="t" r="r" b="b"/>
            <a:pathLst>
              <a:path w="1870" h="1059" extrusionOk="0">
                <a:moveTo>
                  <a:pt x="857" y="1"/>
                </a:moveTo>
                <a:cubicBezTo>
                  <a:pt x="817" y="1"/>
                  <a:pt x="778" y="10"/>
                  <a:pt x="739" y="29"/>
                </a:cubicBezTo>
                <a:lnTo>
                  <a:pt x="72" y="422"/>
                </a:lnTo>
                <a:cubicBezTo>
                  <a:pt x="1" y="458"/>
                  <a:pt x="1" y="506"/>
                  <a:pt x="48" y="541"/>
                </a:cubicBezTo>
                <a:lnTo>
                  <a:pt x="917" y="1042"/>
                </a:lnTo>
                <a:cubicBezTo>
                  <a:pt x="949" y="1052"/>
                  <a:pt x="982" y="1058"/>
                  <a:pt x="1014" y="1058"/>
                </a:cubicBezTo>
                <a:cubicBezTo>
                  <a:pt x="1053" y="1058"/>
                  <a:pt x="1092" y="1049"/>
                  <a:pt x="1132" y="1030"/>
                </a:cubicBezTo>
                <a:lnTo>
                  <a:pt x="1798" y="649"/>
                </a:lnTo>
                <a:cubicBezTo>
                  <a:pt x="1870" y="601"/>
                  <a:pt x="1870" y="553"/>
                  <a:pt x="1822" y="518"/>
                </a:cubicBezTo>
                <a:lnTo>
                  <a:pt x="953" y="18"/>
                </a:lnTo>
                <a:cubicBezTo>
                  <a:pt x="921" y="7"/>
                  <a:pt x="889" y="1"/>
                  <a:pt x="857"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1"/>
          <p:cNvSpPr/>
          <p:nvPr/>
        </p:nvSpPr>
        <p:spPr>
          <a:xfrm>
            <a:off x="5020136" y="2026635"/>
            <a:ext cx="51736" cy="29277"/>
          </a:xfrm>
          <a:custGeom>
            <a:avLst/>
            <a:gdLst/>
            <a:ahLst/>
            <a:cxnLst/>
            <a:rect l="l" t="t" r="r" b="b"/>
            <a:pathLst>
              <a:path w="1882" h="1065" extrusionOk="0">
                <a:moveTo>
                  <a:pt x="861" y="0"/>
                </a:moveTo>
                <a:cubicBezTo>
                  <a:pt x="821" y="0"/>
                  <a:pt x="782" y="12"/>
                  <a:pt x="750" y="37"/>
                </a:cubicBezTo>
                <a:lnTo>
                  <a:pt x="72" y="418"/>
                </a:lnTo>
                <a:cubicBezTo>
                  <a:pt x="12" y="454"/>
                  <a:pt x="0" y="514"/>
                  <a:pt x="60" y="549"/>
                </a:cubicBezTo>
                <a:lnTo>
                  <a:pt x="929" y="1038"/>
                </a:lnTo>
                <a:cubicBezTo>
                  <a:pt x="959" y="1055"/>
                  <a:pt x="994" y="1064"/>
                  <a:pt x="1032" y="1064"/>
                </a:cubicBezTo>
                <a:cubicBezTo>
                  <a:pt x="1069" y="1064"/>
                  <a:pt x="1107" y="1055"/>
                  <a:pt x="1143" y="1038"/>
                </a:cubicBezTo>
                <a:lnTo>
                  <a:pt x="1810" y="645"/>
                </a:lnTo>
                <a:cubicBezTo>
                  <a:pt x="1869" y="609"/>
                  <a:pt x="1881" y="549"/>
                  <a:pt x="1822" y="526"/>
                </a:cubicBezTo>
                <a:lnTo>
                  <a:pt x="965" y="25"/>
                </a:lnTo>
                <a:cubicBezTo>
                  <a:pt x="931" y="9"/>
                  <a:pt x="896" y="0"/>
                  <a:pt x="861"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1"/>
          <p:cNvSpPr/>
          <p:nvPr/>
        </p:nvSpPr>
        <p:spPr>
          <a:xfrm>
            <a:off x="5057109" y="2047801"/>
            <a:ext cx="51406" cy="29084"/>
          </a:xfrm>
          <a:custGeom>
            <a:avLst/>
            <a:gdLst/>
            <a:ahLst/>
            <a:cxnLst/>
            <a:rect l="l" t="t" r="r" b="b"/>
            <a:pathLst>
              <a:path w="1870" h="1058" extrusionOk="0">
                <a:moveTo>
                  <a:pt x="864" y="1"/>
                </a:moveTo>
                <a:cubicBezTo>
                  <a:pt x="821" y="1"/>
                  <a:pt x="778" y="10"/>
                  <a:pt x="739" y="29"/>
                </a:cubicBezTo>
                <a:lnTo>
                  <a:pt x="72" y="422"/>
                </a:lnTo>
                <a:cubicBezTo>
                  <a:pt x="12" y="458"/>
                  <a:pt x="1" y="518"/>
                  <a:pt x="60" y="541"/>
                </a:cubicBezTo>
                <a:lnTo>
                  <a:pt x="917" y="1041"/>
                </a:lnTo>
                <a:cubicBezTo>
                  <a:pt x="949" y="1052"/>
                  <a:pt x="982" y="1058"/>
                  <a:pt x="1013" y="1058"/>
                </a:cubicBezTo>
                <a:cubicBezTo>
                  <a:pt x="1051" y="1058"/>
                  <a:pt x="1087" y="1049"/>
                  <a:pt x="1120" y="1030"/>
                </a:cubicBezTo>
                <a:lnTo>
                  <a:pt x="1798" y="649"/>
                </a:lnTo>
                <a:cubicBezTo>
                  <a:pt x="1858" y="613"/>
                  <a:pt x="1870" y="553"/>
                  <a:pt x="1810" y="518"/>
                </a:cubicBezTo>
                <a:lnTo>
                  <a:pt x="965" y="17"/>
                </a:lnTo>
                <a:cubicBezTo>
                  <a:pt x="933" y="7"/>
                  <a:pt x="898" y="1"/>
                  <a:pt x="864"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1"/>
          <p:cNvSpPr/>
          <p:nvPr/>
        </p:nvSpPr>
        <p:spPr>
          <a:xfrm>
            <a:off x="5093450" y="2069078"/>
            <a:ext cx="51736" cy="29222"/>
          </a:xfrm>
          <a:custGeom>
            <a:avLst/>
            <a:gdLst/>
            <a:ahLst/>
            <a:cxnLst/>
            <a:rect l="l" t="t" r="r" b="b"/>
            <a:pathLst>
              <a:path w="1882" h="1063" extrusionOk="0">
                <a:moveTo>
                  <a:pt x="864" y="1"/>
                </a:moveTo>
                <a:cubicBezTo>
                  <a:pt x="823" y="1"/>
                  <a:pt x="783" y="10"/>
                  <a:pt x="750" y="29"/>
                </a:cubicBezTo>
                <a:lnTo>
                  <a:pt x="72" y="422"/>
                </a:lnTo>
                <a:cubicBezTo>
                  <a:pt x="12" y="458"/>
                  <a:pt x="0" y="517"/>
                  <a:pt x="60" y="541"/>
                </a:cubicBezTo>
                <a:lnTo>
                  <a:pt x="917" y="1041"/>
                </a:lnTo>
                <a:cubicBezTo>
                  <a:pt x="947" y="1056"/>
                  <a:pt x="979" y="1063"/>
                  <a:pt x="1011" y="1063"/>
                </a:cubicBezTo>
                <a:cubicBezTo>
                  <a:pt x="1056" y="1063"/>
                  <a:pt x="1102" y="1050"/>
                  <a:pt x="1143" y="1029"/>
                </a:cubicBezTo>
                <a:lnTo>
                  <a:pt x="1810" y="648"/>
                </a:lnTo>
                <a:cubicBezTo>
                  <a:pt x="1869" y="613"/>
                  <a:pt x="1881" y="553"/>
                  <a:pt x="1822" y="517"/>
                </a:cubicBezTo>
                <a:lnTo>
                  <a:pt x="965" y="17"/>
                </a:lnTo>
                <a:cubicBezTo>
                  <a:pt x="932" y="7"/>
                  <a:pt x="898" y="1"/>
                  <a:pt x="864"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1"/>
          <p:cNvSpPr/>
          <p:nvPr/>
        </p:nvSpPr>
        <p:spPr>
          <a:xfrm>
            <a:off x="5130093" y="2090080"/>
            <a:ext cx="51736" cy="29277"/>
          </a:xfrm>
          <a:custGeom>
            <a:avLst/>
            <a:gdLst/>
            <a:ahLst/>
            <a:cxnLst/>
            <a:rect l="l" t="t" r="r" b="b"/>
            <a:pathLst>
              <a:path w="1882" h="1065" extrusionOk="0">
                <a:moveTo>
                  <a:pt x="853" y="0"/>
                </a:moveTo>
                <a:cubicBezTo>
                  <a:pt x="816" y="0"/>
                  <a:pt x="780" y="9"/>
                  <a:pt x="751" y="27"/>
                </a:cubicBezTo>
                <a:lnTo>
                  <a:pt x="72" y="420"/>
                </a:lnTo>
                <a:cubicBezTo>
                  <a:pt x="13" y="456"/>
                  <a:pt x="1" y="515"/>
                  <a:pt x="60" y="539"/>
                </a:cubicBezTo>
                <a:lnTo>
                  <a:pt x="917" y="1039"/>
                </a:lnTo>
                <a:cubicBezTo>
                  <a:pt x="951" y="1056"/>
                  <a:pt x="986" y="1065"/>
                  <a:pt x="1022" y="1065"/>
                </a:cubicBezTo>
                <a:cubicBezTo>
                  <a:pt x="1064" y="1065"/>
                  <a:pt x="1105" y="1053"/>
                  <a:pt x="1144" y="1027"/>
                </a:cubicBezTo>
                <a:lnTo>
                  <a:pt x="1810" y="646"/>
                </a:lnTo>
                <a:cubicBezTo>
                  <a:pt x="1870" y="611"/>
                  <a:pt x="1882" y="551"/>
                  <a:pt x="1822" y="515"/>
                </a:cubicBezTo>
                <a:lnTo>
                  <a:pt x="965" y="27"/>
                </a:lnTo>
                <a:cubicBezTo>
                  <a:pt x="929" y="9"/>
                  <a:pt x="891" y="0"/>
                  <a:pt x="853"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1"/>
          <p:cNvSpPr/>
          <p:nvPr/>
        </p:nvSpPr>
        <p:spPr>
          <a:xfrm>
            <a:off x="5166764" y="2111385"/>
            <a:ext cx="51406" cy="29167"/>
          </a:xfrm>
          <a:custGeom>
            <a:avLst/>
            <a:gdLst/>
            <a:ahLst/>
            <a:cxnLst/>
            <a:rect l="l" t="t" r="r" b="b"/>
            <a:pathLst>
              <a:path w="1870" h="1061" extrusionOk="0">
                <a:moveTo>
                  <a:pt x="858" y="1"/>
                </a:moveTo>
                <a:cubicBezTo>
                  <a:pt x="818" y="1"/>
                  <a:pt x="777" y="13"/>
                  <a:pt x="738" y="38"/>
                </a:cubicBezTo>
                <a:lnTo>
                  <a:pt x="72" y="419"/>
                </a:lnTo>
                <a:cubicBezTo>
                  <a:pt x="0" y="455"/>
                  <a:pt x="0" y="514"/>
                  <a:pt x="60" y="550"/>
                </a:cubicBezTo>
                <a:lnTo>
                  <a:pt x="917" y="1038"/>
                </a:lnTo>
                <a:cubicBezTo>
                  <a:pt x="949" y="1054"/>
                  <a:pt x="981" y="1061"/>
                  <a:pt x="1014" y="1061"/>
                </a:cubicBezTo>
                <a:cubicBezTo>
                  <a:pt x="1053" y="1061"/>
                  <a:pt x="1092" y="1051"/>
                  <a:pt x="1131" y="1038"/>
                </a:cubicBezTo>
                <a:lnTo>
                  <a:pt x="1798" y="645"/>
                </a:lnTo>
                <a:cubicBezTo>
                  <a:pt x="1869" y="610"/>
                  <a:pt x="1869" y="550"/>
                  <a:pt x="1822" y="514"/>
                </a:cubicBezTo>
                <a:lnTo>
                  <a:pt x="953" y="26"/>
                </a:lnTo>
                <a:cubicBezTo>
                  <a:pt x="925" y="10"/>
                  <a:pt x="892" y="1"/>
                  <a:pt x="858"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1"/>
          <p:cNvSpPr/>
          <p:nvPr/>
        </p:nvSpPr>
        <p:spPr>
          <a:xfrm>
            <a:off x="5203407" y="2132332"/>
            <a:ext cx="51736" cy="29332"/>
          </a:xfrm>
          <a:custGeom>
            <a:avLst/>
            <a:gdLst/>
            <a:ahLst/>
            <a:cxnLst/>
            <a:rect l="l" t="t" r="r" b="b"/>
            <a:pathLst>
              <a:path w="1882" h="1067" extrusionOk="0">
                <a:moveTo>
                  <a:pt x="861" y="1"/>
                </a:moveTo>
                <a:cubicBezTo>
                  <a:pt x="821" y="1"/>
                  <a:pt x="783" y="13"/>
                  <a:pt x="751" y="38"/>
                </a:cubicBezTo>
                <a:lnTo>
                  <a:pt x="72" y="419"/>
                </a:lnTo>
                <a:cubicBezTo>
                  <a:pt x="13" y="455"/>
                  <a:pt x="1" y="514"/>
                  <a:pt x="60" y="550"/>
                </a:cubicBezTo>
                <a:lnTo>
                  <a:pt x="917" y="1050"/>
                </a:lnTo>
                <a:cubicBezTo>
                  <a:pt x="950" y="1061"/>
                  <a:pt x="984" y="1067"/>
                  <a:pt x="1019" y="1067"/>
                </a:cubicBezTo>
                <a:cubicBezTo>
                  <a:pt x="1061" y="1067"/>
                  <a:pt x="1104" y="1058"/>
                  <a:pt x="1144" y="1038"/>
                </a:cubicBezTo>
                <a:lnTo>
                  <a:pt x="1810" y="645"/>
                </a:lnTo>
                <a:cubicBezTo>
                  <a:pt x="1870" y="610"/>
                  <a:pt x="1882" y="550"/>
                  <a:pt x="1822" y="526"/>
                </a:cubicBezTo>
                <a:lnTo>
                  <a:pt x="965" y="26"/>
                </a:lnTo>
                <a:cubicBezTo>
                  <a:pt x="932" y="10"/>
                  <a:pt x="896" y="1"/>
                  <a:pt x="861"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1"/>
          <p:cNvSpPr/>
          <p:nvPr/>
        </p:nvSpPr>
        <p:spPr>
          <a:xfrm>
            <a:off x="4846651" y="1887070"/>
            <a:ext cx="55667" cy="31696"/>
          </a:xfrm>
          <a:custGeom>
            <a:avLst/>
            <a:gdLst/>
            <a:ahLst/>
            <a:cxnLst/>
            <a:rect l="l" t="t" r="r" b="b"/>
            <a:pathLst>
              <a:path w="2025" h="1153" extrusionOk="0">
                <a:moveTo>
                  <a:pt x="860" y="1"/>
                </a:moveTo>
                <a:cubicBezTo>
                  <a:pt x="828" y="1"/>
                  <a:pt x="799" y="7"/>
                  <a:pt x="775" y="19"/>
                </a:cubicBezTo>
                <a:lnTo>
                  <a:pt x="60" y="423"/>
                </a:lnTo>
                <a:cubicBezTo>
                  <a:pt x="13" y="459"/>
                  <a:pt x="1" y="507"/>
                  <a:pt x="48" y="530"/>
                </a:cubicBezTo>
                <a:lnTo>
                  <a:pt x="1072" y="1126"/>
                </a:lnTo>
                <a:cubicBezTo>
                  <a:pt x="1102" y="1144"/>
                  <a:pt x="1135" y="1153"/>
                  <a:pt x="1168" y="1153"/>
                </a:cubicBezTo>
                <a:cubicBezTo>
                  <a:pt x="1200" y="1153"/>
                  <a:pt x="1233" y="1144"/>
                  <a:pt x="1263" y="1126"/>
                </a:cubicBezTo>
                <a:lnTo>
                  <a:pt x="1965" y="721"/>
                </a:lnTo>
                <a:cubicBezTo>
                  <a:pt x="2025" y="685"/>
                  <a:pt x="2025" y="638"/>
                  <a:pt x="1977" y="614"/>
                </a:cubicBezTo>
                <a:lnTo>
                  <a:pt x="953" y="19"/>
                </a:lnTo>
                <a:cubicBezTo>
                  <a:pt x="924" y="7"/>
                  <a:pt x="891" y="1"/>
                  <a:pt x="86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1"/>
          <p:cNvSpPr/>
          <p:nvPr/>
        </p:nvSpPr>
        <p:spPr>
          <a:xfrm>
            <a:off x="4887912" y="1910684"/>
            <a:ext cx="55667" cy="31696"/>
          </a:xfrm>
          <a:custGeom>
            <a:avLst/>
            <a:gdLst/>
            <a:ahLst/>
            <a:cxnLst/>
            <a:rect l="l" t="t" r="r" b="b"/>
            <a:pathLst>
              <a:path w="2025" h="1153" extrusionOk="0">
                <a:moveTo>
                  <a:pt x="867" y="0"/>
                </a:moveTo>
                <a:cubicBezTo>
                  <a:pt x="831" y="0"/>
                  <a:pt x="795" y="9"/>
                  <a:pt x="762" y="29"/>
                </a:cubicBezTo>
                <a:lnTo>
                  <a:pt x="60" y="433"/>
                </a:lnTo>
                <a:cubicBezTo>
                  <a:pt x="0" y="469"/>
                  <a:pt x="0" y="517"/>
                  <a:pt x="48" y="541"/>
                </a:cubicBezTo>
                <a:lnTo>
                  <a:pt x="1072" y="1136"/>
                </a:lnTo>
                <a:cubicBezTo>
                  <a:pt x="1098" y="1147"/>
                  <a:pt x="1125" y="1153"/>
                  <a:pt x="1152" y="1153"/>
                </a:cubicBezTo>
                <a:cubicBezTo>
                  <a:pt x="1185" y="1153"/>
                  <a:pt x="1217" y="1144"/>
                  <a:pt x="1250" y="1124"/>
                </a:cubicBezTo>
                <a:lnTo>
                  <a:pt x="1965" y="719"/>
                </a:lnTo>
                <a:cubicBezTo>
                  <a:pt x="2012" y="684"/>
                  <a:pt x="2024" y="648"/>
                  <a:pt x="1976" y="612"/>
                </a:cubicBezTo>
                <a:lnTo>
                  <a:pt x="953" y="17"/>
                </a:lnTo>
                <a:cubicBezTo>
                  <a:pt x="926" y="6"/>
                  <a:pt x="897" y="0"/>
                  <a:pt x="867"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1"/>
          <p:cNvSpPr/>
          <p:nvPr/>
        </p:nvSpPr>
        <p:spPr>
          <a:xfrm>
            <a:off x="4929146" y="1934407"/>
            <a:ext cx="55337" cy="31806"/>
          </a:xfrm>
          <a:custGeom>
            <a:avLst/>
            <a:gdLst/>
            <a:ahLst/>
            <a:cxnLst/>
            <a:rect l="l" t="t" r="r" b="b"/>
            <a:pathLst>
              <a:path w="2013" h="1157" extrusionOk="0">
                <a:moveTo>
                  <a:pt x="860" y="0"/>
                </a:moveTo>
                <a:cubicBezTo>
                  <a:pt x="828" y="0"/>
                  <a:pt x="795" y="10"/>
                  <a:pt x="762" y="23"/>
                </a:cubicBezTo>
                <a:lnTo>
                  <a:pt x="60" y="440"/>
                </a:lnTo>
                <a:cubicBezTo>
                  <a:pt x="0" y="463"/>
                  <a:pt x="0" y="511"/>
                  <a:pt x="48" y="535"/>
                </a:cubicBezTo>
                <a:lnTo>
                  <a:pt x="1072" y="1130"/>
                </a:lnTo>
                <a:cubicBezTo>
                  <a:pt x="1102" y="1148"/>
                  <a:pt x="1134" y="1157"/>
                  <a:pt x="1167" y="1157"/>
                </a:cubicBezTo>
                <a:cubicBezTo>
                  <a:pt x="1200" y="1157"/>
                  <a:pt x="1232" y="1148"/>
                  <a:pt x="1262" y="1130"/>
                </a:cubicBezTo>
                <a:lnTo>
                  <a:pt x="1953" y="713"/>
                </a:lnTo>
                <a:cubicBezTo>
                  <a:pt x="2012" y="690"/>
                  <a:pt x="2012" y="642"/>
                  <a:pt x="1977" y="618"/>
                </a:cubicBezTo>
                <a:lnTo>
                  <a:pt x="941" y="23"/>
                </a:lnTo>
                <a:cubicBezTo>
                  <a:pt x="914" y="7"/>
                  <a:pt x="887" y="0"/>
                  <a:pt x="86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1"/>
          <p:cNvSpPr/>
          <p:nvPr/>
        </p:nvSpPr>
        <p:spPr>
          <a:xfrm>
            <a:off x="4970050" y="1958186"/>
            <a:ext cx="55667" cy="31641"/>
          </a:xfrm>
          <a:custGeom>
            <a:avLst/>
            <a:gdLst/>
            <a:ahLst/>
            <a:cxnLst/>
            <a:rect l="l" t="t" r="r" b="b"/>
            <a:pathLst>
              <a:path w="2025" h="1151" extrusionOk="0">
                <a:moveTo>
                  <a:pt x="864" y="0"/>
                </a:moveTo>
                <a:cubicBezTo>
                  <a:pt x="834" y="0"/>
                  <a:pt x="804" y="9"/>
                  <a:pt x="774" y="27"/>
                </a:cubicBezTo>
                <a:lnTo>
                  <a:pt x="60" y="432"/>
                </a:lnTo>
                <a:cubicBezTo>
                  <a:pt x="12" y="468"/>
                  <a:pt x="0" y="515"/>
                  <a:pt x="48" y="539"/>
                </a:cubicBezTo>
                <a:lnTo>
                  <a:pt x="1072" y="1134"/>
                </a:lnTo>
                <a:cubicBezTo>
                  <a:pt x="1099" y="1145"/>
                  <a:pt x="1128" y="1151"/>
                  <a:pt x="1157" y="1151"/>
                </a:cubicBezTo>
                <a:cubicBezTo>
                  <a:pt x="1193" y="1151"/>
                  <a:pt x="1230" y="1142"/>
                  <a:pt x="1263" y="1122"/>
                </a:cubicBezTo>
                <a:lnTo>
                  <a:pt x="1965" y="730"/>
                </a:lnTo>
                <a:cubicBezTo>
                  <a:pt x="2025" y="694"/>
                  <a:pt x="2025" y="646"/>
                  <a:pt x="1977" y="622"/>
                </a:cubicBezTo>
                <a:lnTo>
                  <a:pt x="953" y="27"/>
                </a:lnTo>
                <a:cubicBezTo>
                  <a:pt x="923" y="9"/>
                  <a:pt x="893" y="0"/>
                  <a:pt x="864"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1"/>
          <p:cNvSpPr/>
          <p:nvPr/>
        </p:nvSpPr>
        <p:spPr>
          <a:xfrm>
            <a:off x="5011284" y="1982074"/>
            <a:ext cx="55667" cy="31696"/>
          </a:xfrm>
          <a:custGeom>
            <a:avLst/>
            <a:gdLst/>
            <a:ahLst/>
            <a:cxnLst/>
            <a:rect l="l" t="t" r="r" b="b"/>
            <a:pathLst>
              <a:path w="2025" h="1153" extrusionOk="0">
                <a:moveTo>
                  <a:pt x="859" y="0"/>
                </a:moveTo>
                <a:cubicBezTo>
                  <a:pt x="828" y="0"/>
                  <a:pt x="798" y="9"/>
                  <a:pt x="775" y="27"/>
                </a:cubicBezTo>
                <a:lnTo>
                  <a:pt x="60" y="432"/>
                </a:lnTo>
                <a:cubicBezTo>
                  <a:pt x="13" y="456"/>
                  <a:pt x="1" y="503"/>
                  <a:pt x="48" y="539"/>
                </a:cubicBezTo>
                <a:lnTo>
                  <a:pt x="1072" y="1135"/>
                </a:lnTo>
                <a:cubicBezTo>
                  <a:pt x="1102" y="1146"/>
                  <a:pt x="1132" y="1152"/>
                  <a:pt x="1162" y="1152"/>
                </a:cubicBezTo>
                <a:cubicBezTo>
                  <a:pt x="1191" y="1152"/>
                  <a:pt x="1221" y="1146"/>
                  <a:pt x="1251" y="1135"/>
                </a:cubicBezTo>
                <a:lnTo>
                  <a:pt x="1965" y="718"/>
                </a:lnTo>
                <a:cubicBezTo>
                  <a:pt x="2013" y="694"/>
                  <a:pt x="2025" y="646"/>
                  <a:pt x="1977" y="623"/>
                </a:cubicBezTo>
                <a:lnTo>
                  <a:pt x="953" y="27"/>
                </a:lnTo>
                <a:cubicBezTo>
                  <a:pt x="923" y="9"/>
                  <a:pt x="891" y="0"/>
                  <a:pt x="859"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1"/>
          <p:cNvSpPr/>
          <p:nvPr/>
        </p:nvSpPr>
        <p:spPr>
          <a:xfrm>
            <a:off x="5052518" y="2005578"/>
            <a:ext cx="55667" cy="31723"/>
          </a:xfrm>
          <a:custGeom>
            <a:avLst/>
            <a:gdLst/>
            <a:ahLst/>
            <a:cxnLst/>
            <a:rect l="l" t="t" r="r" b="b"/>
            <a:pathLst>
              <a:path w="2025" h="1154" extrusionOk="0">
                <a:moveTo>
                  <a:pt x="868" y="1"/>
                </a:moveTo>
                <a:cubicBezTo>
                  <a:pt x="832" y="1"/>
                  <a:pt x="796" y="10"/>
                  <a:pt x="763" y="29"/>
                </a:cubicBezTo>
                <a:lnTo>
                  <a:pt x="60" y="434"/>
                </a:lnTo>
                <a:cubicBezTo>
                  <a:pt x="1" y="470"/>
                  <a:pt x="1" y="518"/>
                  <a:pt x="48" y="541"/>
                </a:cubicBezTo>
                <a:lnTo>
                  <a:pt x="1072" y="1137"/>
                </a:lnTo>
                <a:cubicBezTo>
                  <a:pt x="1099" y="1147"/>
                  <a:pt x="1126" y="1153"/>
                  <a:pt x="1153" y="1153"/>
                </a:cubicBezTo>
                <a:cubicBezTo>
                  <a:pt x="1185" y="1153"/>
                  <a:pt x="1218" y="1145"/>
                  <a:pt x="1251" y="1125"/>
                </a:cubicBezTo>
                <a:lnTo>
                  <a:pt x="1965" y="720"/>
                </a:lnTo>
                <a:cubicBezTo>
                  <a:pt x="2013" y="696"/>
                  <a:pt x="2025" y="649"/>
                  <a:pt x="1977" y="613"/>
                </a:cubicBezTo>
                <a:lnTo>
                  <a:pt x="953" y="18"/>
                </a:lnTo>
                <a:cubicBezTo>
                  <a:pt x="927" y="7"/>
                  <a:pt x="897" y="1"/>
                  <a:pt x="868"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1"/>
          <p:cNvSpPr/>
          <p:nvPr/>
        </p:nvSpPr>
        <p:spPr>
          <a:xfrm>
            <a:off x="5093779" y="2029493"/>
            <a:ext cx="55667" cy="31696"/>
          </a:xfrm>
          <a:custGeom>
            <a:avLst/>
            <a:gdLst/>
            <a:ahLst/>
            <a:cxnLst/>
            <a:rect l="l" t="t" r="r" b="b"/>
            <a:pathLst>
              <a:path w="2025" h="1153" extrusionOk="0">
                <a:moveTo>
                  <a:pt x="868" y="0"/>
                </a:moveTo>
                <a:cubicBezTo>
                  <a:pt x="834" y="0"/>
                  <a:pt x="800" y="9"/>
                  <a:pt x="774" y="29"/>
                </a:cubicBezTo>
                <a:lnTo>
                  <a:pt x="60" y="433"/>
                </a:lnTo>
                <a:cubicBezTo>
                  <a:pt x="12" y="469"/>
                  <a:pt x="0" y="517"/>
                  <a:pt x="48" y="541"/>
                </a:cubicBezTo>
                <a:lnTo>
                  <a:pt x="1072" y="1136"/>
                </a:lnTo>
                <a:cubicBezTo>
                  <a:pt x="1098" y="1147"/>
                  <a:pt x="1128" y="1153"/>
                  <a:pt x="1156" y="1153"/>
                </a:cubicBezTo>
                <a:cubicBezTo>
                  <a:pt x="1191" y="1153"/>
                  <a:pt x="1224" y="1144"/>
                  <a:pt x="1250" y="1124"/>
                </a:cubicBezTo>
                <a:lnTo>
                  <a:pt x="1965" y="719"/>
                </a:lnTo>
                <a:cubicBezTo>
                  <a:pt x="2012" y="683"/>
                  <a:pt x="2024" y="636"/>
                  <a:pt x="1976" y="612"/>
                </a:cubicBezTo>
                <a:lnTo>
                  <a:pt x="953" y="17"/>
                </a:lnTo>
                <a:cubicBezTo>
                  <a:pt x="926" y="6"/>
                  <a:pt x="897" y="0"/>
                  <a:pt x="86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1"/>
          <p:cNvSpPr/>
          <p:nvPr/>
        </p:nvSpPr>
        <p:spPr>
          <a:xfrm>
            <a:off x="5134684" y="2053052"/>
            <a:ext cx="55667" cy="31861"/>
          </a:xfrm>
          <a:custGeom>
            <a:avLst/>
            <a:gdLst/>
            <a:ahLst/>
            <a:cxnLst/>
            <a:rect l="l" t="t" r="r" b="b"/>
            <a:pathLst>
              <a:path w="2025" h="1159" extrusionOk="0">
                <a:moveTo>
                  <a:pt x="867" y="0"/>
                </a:moveTo>
                <a:cubicBezTo>
                  <a:pt x="831" y="0"/>
                  <a:pt x="795" y="9"/>
                  <a:pt x="762" y="29"/>
                </a:cubicBezTo>
                <a:lnTo>
                  <a:pt x="60" y="434"/>
                </a:lnTo>
                <a:cubicBezTo>
                  <a:pt x="12" y="469"/>
                  <a:pt x="0" y="517"/>
                  <a:pt x="48" y="541"/>
                </a:cubicBezTo>
                <a:lnTo>
                  <a:pt x="1072" y="1136"/>
                </a:lnTo>
                <a:cubicBezTo>
                  <a:pt x="1099" y="1152"/>
                  <a:pt x="1128" y="1159"/>
                  <a:pt x="1156" y="1159"/>
                </a:cubicBezTo>
                <a:cubicBezTo>
                  <a:pt x="1191" y="1159"/>
                  <a:pt x="1224" y="1149"/>
                  <a:pt x="1250" y="1136"/>
                </a:cubicBezTo>
                <a:lnTo>
                  <a:pt x="1965" y="719"/>
                </a:lnTo>
                <a:cubicBezTo>
                  <a:pt x="2012" y="696"/>
                  <a:pt x="2024" y="648"/>
                  <a:pt x="1977" y="612"/>
                </a:cubicBezTo>
                <a:lnTo>
                  <a:pt x="953" y="17"/>
                </a:lnTo>
                <a:cubicBezTo>
                  <a:pt x="926" y="6"/>
                  <a:pt x="897" y="0"/>
                  <a:pt x="867"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1"/>
          <p:cNvSpPr/>
          <p:nvPr/>
        </p:nvSpPr>
        <p:spPr>
          <a:xfrm>
            <a:off x="5175918" y="2076940"/>
            <a:ext cx="55667" cy="31696"/>
          </a:xfrm>
          <a:custGeom>
            <a:avLst/>
            <a:gdLst/>
            <a:ahLst/>
            <a:cxnLst/>
            <a:rect l="l" t="t" r="r" b="b"/>
            <a:pathLst>
              <a:path w="2025" h="1153" extrusionOk="0">
                <a:moveTo>
                  <a:pt x="868" y="1"/>
                </a:moveTo>
                <a:cubicBezTo>
                  <a:pt x="832" y="1"/>
                  <a:pt x="795" y="9"/>
                  <a:pt x="763" y="29"/>
                </a:cubicBezTo>
                <a:lnTo>
                  <a:pt x="60" y="434"/>
                </a:lnTo>
                <a:cubicBezTo>
                  <a:pt x="1" y="470"/>
                  <a:pt x="1" y="517"/>
                  <a:pt x="48" y="541"/>
                </a:cubicBezTo>
                <a:lnTo>
                  <a:pt x="1072" y="1136"/>
                </a:lnTo>
                <a:cubicBezTo>
                  <a:pt x="1099" y="1147"/>
                  <a:pt x="1126" y="1153"/>
                  <a:pt x="1152" y="1153"/>
                </a:cubicBezTo>
                <a:cubicBezTo>
                  <a:pt x="1185" y="1153"/>
                  <a:pt x="1218" y="1144"/>
                  <a:pt x="1251" y="1124"/>
                </a:cubicBezTo>
                <a:lnTo>
                  <a:pt x="1965" y="720"/>
                </a:lnTo>
                <a:cubicBezTo>
                  <a:pt x="2013" y="684"/>
                  <a:pt x="2025" y="636"/>
                  <a:pt x="1977" y="612"/>
                </a:cubicBezTo>
                <a:lnTo>
                  <a:pt x="953" y="17"/>
                </a:lnTo>
                <a:cubicBezTo>
                  <a:pt x="926" y="6"/>
                  <a:pt x="897" y="1"/>
                  <a:pt x="868"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1"/>
          <p:cNvSpPr/>
          <p:nvPr/>
        </p:nvSpPr>
        <p:spPr>
          <a:xfrm>
            <a:off x="5217152" y="2100664"/>
            <a:ext cx="55337" cy="31888"/>
          </a:xfrm>
          <a:custGeom>
            <a:avLst/>
            <a:gdLst/>
            <a:ahLst/>
            <a:cxnLst/>
            <a:rect l="l" t="t" r="r" b="b"/>
            <a:pathLst>
              <a:path w="2013" h="1160" extrusionOk="0">
                <a:moveTo>
                  <a:pt x="861" y="1"/>
                </a:moveTo>
                <a:cubicBezTo>
                  <a:pt x="828" y="1"/>
                  <a:pt x="795" y="10"/>
                  <a:pt x="763" y="23"/>
                </a:cubicBezTo>
                <a:lnTo>
                  <a:pt x="60" y="440"/>
                </a:lnTo>
                <a:cubicBezTo>
                  <a:pt x="1" y="464"/>
                  <a:pt x="1" y="511"/>
                  <a:pt x="36" y="547"/>
                </a:cubicBezTo>
                <a:lnTo>
                  <a:pt x="1072" y="1142"/>
                </a:lnTo>
                <a:cubicBezTo>
                  <a:pt x="1094" y="1153"/>
                  <a:pt x="1120" y="1159"/>
                  <a:pt x="1148" y="1159"/>
                </a:cubicBezTo>
                <a:cubicBezTo>
                  <a:pt x="1182" y="1159"/>
                  <a:pt x="1218" y="1150"/>
                  <a:pt x="1251" y="1131"/>
                </a:cubicBezTo>
                <a:lnTo>
                  <a:pt x="1953" y="726"/>
                </a:lnTo>
                <a:cubicBezTo>
                  <a:pt x="2013" y="690"/>
                  <a:pt x="2013" y="642"/>
                  <a:pt x="1965" y="619"/>
                </a:cubicBezTo>
                <a:lnTo>
                  <a:pt x="941" y="23"/>
                </a:lnTo>
                <a:cubicBezTo>
                  <a:pt x="914" y="7"/>
                  <a:pt x="888" y="1"/>
                  <a:pt x="861"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1"/>
          <p:cNvSpPr/>
          <p:nvPr/>
        </p:nvSpPr>
        <p:spPr>
          <a:xfrm>
            <a:off x="5258056" y="2124387"/>
            <a:ext cx="55695" cy="31723"/>
          </a:xfrm>
          <a:custGeom>
            <a:avLst/>
            <a:gdLst/>
            <a:ahLst/>
            <a:cxnLst/>
            <a:rect l="l" t="t" r="r" b="b"/>
            <a:pathLst>
              <a:path w="2026" h="1154" extrusionOk="0">
                <a:moveTo>
                  <a:pt x="869" y="1"/>
                </a:moveTo>
                <a:cubicBezTo>
                  <a:pt x="835" y="1"/>
                  <a:pt x="801" y="10"/>
                  <a:pt x="775" y="29"/>
                </a:cubicBezTo>
                <a:lnTo>
                  <a:pt x="61" y="434"/>
                </a:lnTo>
                <a:cubicBezTo>
                  <a:pt x="13" y="470"/>
                  <a:pt x="1" y="518"/>
                  <a:pt x="49" y="541"/>
                </a:cubicBezTo>
                <a:lnTo>
                  <a:pt x="1073" y="1137"/>
                </a:lnTo>
                <a:cubicBezTo>
                  <a:pt x="1099" y="1147"/>
                  <a:pt x="1128" y="1153"/>
                  <a:pt x="1158" y="1153"/>
                </a:cubicBezTo>
                <a:cubicBezTo>
                  <a:pt x="1194" y="1153"/>
                  <a:pt x="1230" y="1144"/>
                  <a:pt x="1263" y="1125"/>
                </a:cubicBezTo>
                <a:lnTo>
                  <a:pt x="1966" y="720"/>
                </a:lnTo>
                <a:cubicBezTo>
                  <a:pt x="2025" y="684"/>
                  <a:pt x="2025" y="637"/>
                  <a:pt x="1977" y="613"/>
                </a:cubicBezTo>
                <a:lnTo>
                  <a:pt x="953" y="18"/>
                </a:lnTo>
                <a:cubicBezTo>
                  <a:pt x="927" y="7"/>
                  <a:pt x="898" y="1"/>
                  <a:pt x="869"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1"/>
          <p:cNvSpPr/>
          <p:nvPr/>
        </p:nvSpPr>
        <p:spPr>
          <a:xfrm>
            <a:off x="5195875" y="2206856"/>
            <a:ext cx="61248" cy="34720"/>
          </a:xfrm>
          <a:custGeom>
            <a:avLst/>
            <a:gdLst/>
            <a:ahLst/>
            <a:cxnLst/>
            <a:rect l="l" t="t" r="r" b="b"/>
            <a:pathLst>
              <a:path w="2228" h="1263" extrusionOk="0">
                <a:moveTo>
                  <a:pt x="865" y="0"/>
                </a:moveTo>
                <a:cubicBezTo>
                  <a:pt x="837" y="0"/>
                  <a:pt x="810" y="6"/>
                  <a:pt x="787" y="18"/>
                </a:cubicBezTo>
                <a:lnTo>
                  <a:pt x="60" y="435"/>
                </a:lnTo>
                <a:cubicBezTo>
                  <a:pt x="13" y="470"/>
                  <a:pt x="1" y="518"/>
                  <a:pt x="48" y="542"/>
                </a:cubicBezTo>
                <a:lnTo>
                  <a:pt x="1275" y="1244"/>
                </a:lnTo>
                <a:cubicBezTo>
                  <a:pt x="1305" y="1256"/>
                  <a:pt x="1334" y="1262"/>
                  <a:pt x="1364" y="1262"/>
                </a:cubicBezTo>
                <a:cubicBezTo>
                  <a:pt x="1394" y="1262"/>
                  <a:pt x="1424" y="1256"/>
                  <a:pt x="1453" y="1244"/>
                </a:cubicBezTo>
                <a:lnTo>
                  <a:pt x="2168" y="828"/>
                </a:lnTo>
                <a:cubicBezTo>
                  <a:pt x="2215" y="792"/>
                  <a:pt x="2227" y="756"/>
                  <a:pt x="2180" y="732"/>
                </a:cubicBezTo>
                <a:lnTo>
                  <a:pt x="953" y="18"/>
                </a:lnTo>
                <a:cubicBezTo>
                  <a:pt x="924" y="6"/>
                  <a:pt x="894" y="0"/>
                  <a:pt x="865"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1"/>
          <p:cNvSpPr/>
          <p:nvPr/>
        </p:nvSpPr>
        <p:spPr>
          <a:xfrm>
            <a:off x="5151699" y="2181016"/>
            <a:ext cx="60890" cy="34885"/>
          </a:xfrm>
          <a:custGeom>
            <a:avLst/>
            <a:gdLst/>
            <a:ahLst/>
            <a:cxnLst/>
            <a:rect l="l" t="t" r="r" b="b"/>
            <a:pathLst>
              <a:path w="2215" h="1269" extrusionOk="0">
                <a:moveTo>
                  <a:pt x="867" y="1"/>
                </a:moveTo>
                <a:cubicBezTo>
                  <a:pt x="834" y="1"/>
                  <a:pt x="801" y="10"/>
                  <a:pt x="774" y="29"/>
                </a:cubicBezTo>
                <a:lnTo>
                  <a:pt x="48" y="446"/>
                </a:lnTo>
                <a:cubicBezTo>
                  <a:pt x="12" y="482"/>
                  <a:pt x="0" y="517"/>
                  <a:pt x="36" y="541"/>
                </a:cubicBezTo>
                <a:lnTo>
                  <a:pt x="1263" y="1256"/>
                </a:lnTo>
                <a:cubicBezTo>
                  <a:pt x="1285" y="1265"/>
                  <a:pt x="1308" y="1269"/>
                  <a:pt x="1331" y="1269"/>
                </a:cubicBezTo>
                <a:cubicBezTo>
                  <a:pt x="1368" y="1269"/>
                  <a:pt x="1404" y="1258"/>
                  <a:pt x="1441" y="1244"/>
                </a:cubicBezTo>
                <a:lnTo>
                  <a:pt x="2155" y="827"/>
                </a:lnTo>
                <a:cubicBezTo>
                  <a:pt x="2215" y="803"/>
                  <a:pt x="2215" y="755"/>
                  <a:pt x="2167" y="732"/>
                </a:cubicBezTo>
                <a:lnTo>
                  <a:pt x="941" y="17"/>
                </a:lnTo>
                <a:cubicBezTo>
                  <a:pt x="920" y="7"/>
                  <a:pt x="893" y="1"/>
                  <a:pt x="867"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1"/>
          <p:cNvSpPr/>
          <p:nvPr/>
        </p:nvSpPr>
        <p:spPr>
          <a:xfrm>
            <a:off x="5107194" y="2155780"/>
            <a:ext cx="60890" cy="34720"/>
          </a:xfrm>
          <a:custGeom>
            <a:avLst/>
            <a:gdLst/>
            <a:ahLst/>
            <a:cxnLst/>
            <a:rect l="l" t="t" r="r" b="b"/>
            <a:pathLst>
              <a:path w="2215" h="1263" extrusionOk="0">
                <a:moveTo>
                  <a:pt x="857" y="1"/>
                </a:moveTo>
                <a:cubicBezTo>
                  <a:pt x="828" y="1"/>
                  <a:pt x="798" y="7"/>
                  <a:pt x="774" y="19"/>
                </a:cubicBezTo>
                <a:lnTo>
                  <a:pt x="60" y="435"/>
                </a:lnTo>
                <a:cubicBezTo>
                  <a:pt x="0" y="459"/>
                  <a:pt x="0" y="507"/>
                  <a:pt x="48" y="530"/>
                </a:cubicBezTo>
                <a:lnTo>
                  <a:pt x="1274" y="1245"/>
                </a:lnTo>
                <a:cubicBezTo>
                  <a:pt x="1298" y="1257"/>
                  <a:pt x="1328" y="1263"/>
                  <a:pt x="1358" y="1263"/>
                </a:cubicBezTo>
                <a:cubicBezTo>
                  <a:pt x="1387" y="1263"/>
                  <a:pt x="1417" y="1257"/>
                  <a:pt x="1441" y="1245"/>
                </a:cubicBezTo>
                <a:lnTo>
                  <a:pt x="2167" y="828"/>
                </a:lnTo>
                <a:cubicBezTo>
                  <a:pt x="2215" y="792"/>
                  <a:pt x="2215" y="745"/>
                  <a:pt x="2179" y="721"/>
                </a:cubicBezTo>
                <a:lnTo>
                  <a:pt x="941" y="19"/>
                </a:lnTo>
                <a:cubicBezTo>
                  <a:pt x="917" y="7"/>
                  <a:pt x="887" y="1"/>
                  <a:pt x="857"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1"/>
          <p:cNvSpPr/>
          <p:nvPr/>
        </p:nvSpPr>
        <p:spPr>
          <a:xfrm>
            <a:off x="4830624" y="1996066"/>
            <a:ext cx="292961" cy="168596"/>
          </a:xfrm>
          <a:custGeom>
            <a:avLst/>
            <a:gdLst/>
            <a:ahLst/>
            <a:cxnLst/>
            <a:rect l="l" t="t" r="r" b="b"/>
            <a:pathLst>
              <a:path w="10657" h="6133" extrusionOk="0">
                <a:moveTo>
                  <a:pt x="858" y="0"/>
                </a:moveTo>
                <a:cubicBezTo>
                  <a:pt x="828" y="0"/>
                  <a:pt x="798" y="6"/>
                  <a:pt x="774" y="18"/>
                </a:cubicBezTo>
                <a:lnTo>
                  <a:pt x="48" y="435"/>
                </a:lnTo>
                <a:cubicBezTo>
                  <a:pt x="0" y="459"/>
                  <a:pt x="0" y="506"/>
                  <a:pt x="36" y="530"/>
                </a:cubicBezTo>
                <a:lnTo>
                  <a:pt x="9716" y="6114"/>
                </a:lnTo>
                <a:cubicBezTo>
                  <a:pt x="9740" y="6126"/>
                  <a:pt x="9769" y="6132"/>
                  <a:pt x="9799" y="6132"/>
                </a:cubicBezTo>
                <a:cubicBezTo>
                  <a:pt x="9829" y="6132"/>
                  <a:pt x="9859" y="6126"/>
                  <a:pt x="9883" y="6114"/>
                </a:cubicBezTo>
                <a:lnTo>
                  <a:pt x="10609" y="5698"/>
                </a:lnTo>
                <a:cubicBezTo>
                  <a:pt x="10657" y="5674"/>
                  <a:pt x="10657" y="5626"/>
                  <a:pt x="10621" y="5602"/>
                </a:cubicBezTo>
                <a:lnTo>
                  <a:pt x="941" y="18"/>
                </a:lnTo>
                <a:cubicBezTo>
                  <a:pt x="917" y="6"/>
                  <a:pt x="887" y="0"/>
                  <a:pt x="85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1"/>
          <p:cNvSpPr/>
          <p:nvPr/>
        </p:nvSpPr>
        <p:spPr>
          <a:xfrm>
            <a:off x="5042374" y="1777804"/>
            <a:ext cx="350910" cy="204608"/>
          </a:xfrm>
          <a:custGeom>
            <a:avLst/>
            <a:gdLst/>
            <a:ahLst/>
            <a:cxnLst/>
            <a:rect l="l" t="t" r="r" b="b"/>
            <a:pathLst>
              <a:path w="12765" h="7443" extrusionOk="0">
                <a:moveTo>
                  <a:pt x="12359" y="5144"/>
                </a:moveTo>
                <a:lnTo>
                  <a:pt x="3656" y="108"/>
                </a:lnTo>
                <a:cubicBezTo>
                  <a:pt x="3406" y="1"/>
                  <a:pt x="3120" y="13"/>
                  <a:pt x="2894" y="144"/>
                </a:cubicBezTo>
                <a:lnTo>
                  <a:pt x="263" y="1656"/>
                </a:lnTo>
                <a:lnTo>
                  <a:pt x="1" y="1608"/>
                </a:lnTo>
                <a:lnTo>
                  <a:pt x="1" y="1954"/>
                </a:lnTo>
                <a:cubicBezTo>
                  <a:pt x="13" y="2037"/>
                  <a:pt x="60" y="2108"/>
                  <a:pt x="132" y="2144"/>
                </a:cubicBezTo>
                <a:lnTo>
                  <a:pt x="9121" y="7323"/>
                </a:lnTo>
                <a:cubicBezTo>
                  <a:pt x="9359" y="7442"/>
                  <a:pt x="9645" y="7430"/>
                  <a:pt x="9883" y="7300"/>
                </a:cubicBezTo>
                <a:lnTo>
                  <a:pt x="12574" y="5740"/>
                </a:lnTo>
                <a:cubicBezTo>
                  <a:pt x="12681" y="5692"/>
                  <a:pt x="12752" y="5597"/>
                  <a:pt x="12764" y="5490"/>
                </a:cubicBezTo>
                <a:lnTo>
                  <a:pt x="12764" y="5144"/>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1"/>
          <p:cNvSpPr/>
          <p:nvPr/>
        </p:nvSpPr>
        <p:spPr>
          <a:xfrm>
            <a:off x="5042374" y="1769282"/>
            <a:ext cx="350910" cy="202464"/>
          </a:xfrm>
          <a:custGeom>
            <a:avLst/>
            <a:gdLst/>
            <a:ahLst/>
            <a:cxnLst/>
            <a:rect l="l" t="t" r="r" b="b"/>
            <a:pathLst>
              <a:path w="12765" h="7365" extrusionOk="0">
                <a:moveTo>
                  <a:pt x="3305" y="1"/>
                </a:moveTo>
                <a:cubicBezTo>
                  <a:pt x="3161" y="1"/>
                  <a:pt x="3018" y="37"/>
                  <a:pt x="2894" y="109"/>
                </a:cubicBezTo>
                <a:lnTo>
                  <a:pt x="191" y="1668"/>
                </a:lnTo>
                <a:cubicBezTo>
                  <a:pt x="96" y="1704"/>
                  <a:pt x="25" y="1799"/>
                  <a:pt x="1" y="1906"/>
                </a:cubicBezTo>
                <a:cubicBezTo>
                  <a:pt x="13" y="1990"/>
                  <a:pt x="60" y="2073"/>
                  <a:pt x="144" y="2097"/>
                </a:cubicBezTo>
                <a:lnTo>
                  <a:pt x="9121" y="7288"/>
                </a:lnTo>
                <a:cubicBezTo>
                  <a:pt x="9237" y="7338"/>
                  <a:pt x="9358" y="7364"/>
                  <a:pt x="9478" y="7364"/>
                </a:cubicBezTo>
                <a:cubicBezTo>
                  <a:pt x="9617" y="7364"/>
                  <a:pt x="9755" y="7329"/>
                  <a:pt x="9883" y="7252"/>
                </a:cubicBezTo>
                <a:lnTo>
                  <a:pt x="12586" y="5705"/>
                </a:lnTo>
                <a:cubicBezTo>
                  <a:pt x="12681" y="5657"/>
                  <a:pt x="12752" y="5562"/>
                  <a:pt x="12764" y="5454"/>
                </a:cubicBezTo>
                <a:cubicBezTo>
                  <a:pt x="12764" y="5371"/>
                  <a:pt x="12705" y="5300"/>
                  <a:pt x="12633" y="5264"/>
                </a:cubicBezTo>
                <a:lnTo>
                  <a:pt x="3656" y="73"/>
                </a:lnTo>
                <a:cubicBezTo>
                  <a:pt x="3543" y="25"/>
                  <a:pt x="3424" y="1"/>
                  <a:pt x="3305" y="1"/>
                </a:cubicBezTo>
                <a:close/>
              </a:path>
            </a:pathLst>
          </a:cu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1"/>
          <p:cNvSpPr/>
          <p:nvPr/>
        </p:nvSpPr>
        <p:spPr>
          <a:xfrm>
            <a:off x="5131412" y="1734948"/>
            <a:ext cx="173489" cy="185942"/>
          </a:xfrm>
          <a:custGeom>
            <a:avLst/>
            <a:gdLst/>
            <a:ahLst/>
            <a:cxnLst/>
            <a:rect l="l" t="t" r="r" b="b"/>
            <a:pathLst>
              <a:path w="6311" h="6764" extrusionOk="0">
                <a:moveTo>
                  <a:pt x="5441" y="3072"/>
                </a:moveTo>
                <a:lnTo>
                  <a:pt x="0" y="0"/>
                </a:lnTo>
                <a:lnTo>
                  <a:pt x="0" y="3298"/>
                </a:lnTo>
                <a:cubicBezTo>
                  <a:pt x="0" y="3322"/>
                  <a:pt x="12" y="3334"/>
                  <a:pt x="24" y="3346"/>
                </a:cubicBezTo>
                <a:lnTo>
                  <a:pt x="5906" y="6739"/>
                </a:lnTo>
                <a:cubicBezTo>
                  <a:pt x="5965" y="6763"/>
                  <a:pt x="6025" y="6763"/>
                  <a:pt x="6084" y="6727"/>
                </a:cubicBezTo>
                <a:lnTo>
                  <a:pt x="6263" y="6620"/>
                </a:lnTo>
                <a:cubicBezTo>
                  <a:pt x="6287" y="6608"/>
                  <a:pt x="6311" y="6584"/>
                  <a:pt x="6311" y="6561"/>
                </a:cubicBezTo>
                <a:lnTo>
                  <a:pt x="6311" y="3263"/>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1"/>
          <p:cNvSpPr/>
          <p:nvPr/>
        </p:nvSpPr>
        <p:spPr>
          <a:xfrm>
            <a:off x="5130753" y="1729862"/>
            <a:ext cx="173819" cy="100146"/>
          </a:xfrm>
          <a:custGeom>
            <a:avLst/>
            <a:gdLst/>
            <a:ahLst/>
            <a:cxnLst/>
            <a:rect l="l" t="t" r="r" b="b"/>
            <a:pathLst>
              <a:path w="6323" h="3643" extrusionOk="0">
                <a:moveTo>
                  <a:pt x="334" y="1"/>
                </a:moveTo>
                <a:cubicBezTo>
                  <a:pt x="304" y="1"/>
                  <a:pt x="274" y="7"/>
                  <a:pt x="250" y="19"/>
                </a:cubicBezTo>
                <a:lnTo>
                  <a:pt x="60" y="126"/>
                </a:lnTo>
                <a:cubicBezTo>
                  <a:pt x="12" y="161"/>
                  <a:pt x="0" y="197"/>
                  <a:pt x="48" y="221"/>
                </a:cubicBezTo>
                <a:lnTo>
                  <a:pt x="5930" y="3614"/>
                </a:lnTo>
                <a:cubicBezTo>
                  <a:pt x="5956" y="3634"/>
                  <a:pt x="5986" y="3643"/>
                  <a:pt x="6017" y="3643"/>
                </a:cubicBezTo>
                <a:cubicBezTo>
                  <a:pt x="6043" y="3643"/>
                  <a:pt x="6070" y="3637"/>
                  <a:pt x="6096" y="3626"/>
                </a:cubicBezTo>
                <a:lnTo>
                  <a:pt x="6287" y="3507"/>
                </a:lnTo>
                <a:cubicBezTo>
                  <a:pt x="6311" y="3495"/>
                  <a:pt x="6323" y="3483"/>
                  <a:pt x="6323" y="3459"/>
                </a:cubicBezTo>
                <a:cubicBezTo>
                  <a:pt x="6323" y="3436"/>
                  <a:pt x="6311" y="3424"/>
                  <a:pt x="6299" y="3412"/>
                </a:cubicBezTo>
                <a:lnTo>
                  <a:pt x="417" y="19"/>
                </a:lnTo>
                <a:cubicBezTo>
                  <a:pt x="393" y="7"/>
                  <a:pt x="364" y="1"/>
                  <a:pt x="334" y="1"/>
                </a:cubicBezTo>
                <a:close/>
              </a:path>
            </a:pathLst>
          </a:custGeom>
          <a:solidFill>
            <a:srgbClr val="351D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1"/>
          <p:cNvSpPr/>
          <p:nvPr/>
        </p:nvSpPr>
        <p:spPr>
          <a:xfrm>
            <a:off x="4917023" y="1156925"/>
            <a:ext cx="607172" cy="791465"/>
          </a:xfrm>
          <a:custGeom>
            <a:avLst/>
            <a:gdLst/>
            <a:ahLst/>
            <a:cxnLst/>
            <a:rect l="l" t="t" r="r" b="b"/>
            <a:pathLst>
              <a:path w="22087" h="28791" extrusionOk="0">
                <a:moveTo>
                  <a:pt x="21575" y="11883"/>
                </a:moveTo>
                <a:lnTo>
                  <a:pt x="1132" y="72"/>
                </a:lnTo>
                <a:cubicBezTo>
                  <a:pt x="1037" y="13"/>
                  <a:pt x="917" y="1"/>
                  <a:pt x="810" y="49"/>
                </a:cubicBezTo>
                <a:lnTo>
                  <a:pt x="1" y="525"/>
                </a:lnTo>
                <a:lnTo>
                  <a:pt x="632" y="965"/>
                </a:lnTo>
                <a:lnTo>
                  <a:pt x="632" y="15550"/>
                </a:lnTo>
                <a:cubicBezTo>
                  <a:pt x="644" y="15931"/>
                  <a:pt x="822" y="16277"/>
                  <a:pt x="1132" y="16491"/>
                </a:cubicBezTo>
                <a:lnTo>
                  <a:pt x="21063" y="28004"/>
                </a:lnTo>
                <a:lnTo>
                  <a:pt x="21087" y="28790"/>
                </a:lnTo>
                <a:lnTo>
                  <a:pt x="21896" y="28326"/>
                </a:lnTo>
                <a:cubicBezTo>
                  <a:pt x="22015" y="28231"/>
                  <a:pt x="22087" y="28076"/>
                  <a:pt x="22063" y="27921"/>
                </a:cubicBezTo>
                <a:lnTo>
                  <a:pt x="22063" y="12824"/>
                </a:lnTo>
                <a:cubicBezTo>
                  <a:pt x="22063" y="12443"/>
                  <a:pt x="21872" y="12098"/>
                  <a:pt x="21575" y="11883"/>
                </a:cubicBezTo>
                <a:close/>
              </a:path>
            </a:pathLst>
          </a:custGeom>
          <a:gradFill>
            <a:gsLst>
              <a:gs pos="0">
                <a:schemeClr val="accent1"/>
              </a:gs>
              <a:gs pos="100000">
                <a:schemeClr val="accent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1"/>
          <p:cNvSpPr/>
          <p:nvPr/>
        </p:nvSpPr>
        <p:spPr>
          <a:xfrm>
            <a:off x="4911800" y="1169708"/>
            <a:ext cx="590155" cy="779974"/>
          </a:xfrm>
          <a:custGeom>
            <a:avLst/>
            <a:gdLst/>
            <a:ahLst/>
            <a:cxnLst/>
            <a:rect l="l" t="t" r="r" b="b"/>
            <a:pathLst>
              <a:path w="21468" h="28373" extrusionOk="0">
                <a:moveTo>
                  <a:pt x="20955" y="11883"/>
                </a:moveTo>
                <a:lnTo>
                  <a:pt x="512" y="84"/>
                </a:lnTo>
                <a:cubicBezTo>
                  <a:pt x="417" y="12"/>
                  <a:pt x="286" y="0"/>
                  <a:pt x="191" y="60"/>
                </a:cubicBezTo>
                <a:cubicBezTo>
                  <a:pt x="60" y="143"/>
                  <a:pt x="0" y="298"/>
                  <a:pt x="12" y="453"/>
                </a:cubicBezTo>
                <a:lnTo>
                  <a:pt x="12" y="15550"/>
                </a:lnTo>
                <a:cubicBezTo>
                  <a:pt x="24" y="15931"/>
                  <a:pt x="203" y="16276"/>
                  <a:pt x="512" y="16502"/>
                </a:cubicBezTo>
                <a:lnTo>
                  <a:pt x="20955" y="28301"/>
                </a:lnTo>
                <a:cubicBezTo>
                  <a:pt x="21050" y="28373"/>
                  <a:pt x="21169" y="28373"/>
                  <a:pt x="21277" y="28325"/>
                </a:cubicBezTo>
                <a:cubicBezTo>
                  <a:pt x="21396" y="28230"/>
                  <a:pt x="21467" y="28075"/>
                  <a:pt x="21443" y="27932"/>
                </a:cubicBezTo>
                <a:lnTo>
                  <a:pt x="21443" y="12823"/>
                </a:lnTo>
                <a:cubicBezTo>
                  <a:pt x="21443" y="12454"/>
                  <a:pt x="21253" y="12097"/>
                  <a:pt x="20955" y="11883"/>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1"/>
          <p:cNvSpPr/>
          <p:nvPr/>
        </p:nvSpPr>
        <p:spPr>
          <a:xfrm>
            <a:off x="4924885" y="1186064"/>
            <a:ext cx="563957" cy="747591"/>
          </a:xfrm>
          <a:custGeom>
            <a:avLst/>
            <a:gdLst/>
            <a:ahLst/>
            <a:cxnLst/>
            <a:rect l="l" t="t" r="r" b="b"/>
            <a:pathLst>
              <a:path w="20515" h="27195" extrusionOk="0">
                <a:moveTo>
                  <a:pt x="20217" y="11597"/>
                </a:moveTo>
                <a:lnTo>
                  <a:pt x="298" y="96"/>
                </a:lnTo>
                <a:cubicBezTo>
                  <a:pt x="131" y="1"/>
                  <a:pt x="0" y="96"/>
                  <a:pt x="0" y="322"/>
                </a:cubicBezTo>
                <a:lnTo>
                  <a:pt x="0" y="15014"/>
                </a:lnTo>
                <a:cubicBezTo>
                  <a:pt x="0" y="15241"/>
                  <a:pt x="108" y="15455"/>
                  <a:pt x="298" y="15598"/>
                </a:cubicBezTo>
                <a:lnTo>
                  <a:pt x="20217" y="27099"/>
                </a:lnTo>
                <a:cubicBezTo>
                  <a:pt x="20384" y="27194"/>
                  <a:pt x="20515" y="27099"/>
                  <a:pt x="20515" y="26873"/>
                </a:cubicBezTo>
                <a:lnTo>
                  <a:pt x="20515" y="12169"/>
                </a:lnTo>
                <a:cubicBezTo>
                  <a:pt x="20515" y="11942"/>
                  <a:pt x="20396" y="11728"/>
                  <a:pt x="20217" y="11597"/>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1"/>
          <p:cNvSpPr/>
          <p:nvPr/>
        </p:nvSpPr>
        <p:spPr>
          <a:xfrm>
            <a:off x="4889204" y="2959689"/>
            <a:ext cx="47173" cy="27188"/>
          </a:xfrm>
          <a:custGeom>
            <a:avLst/>
            <a:gdLst/>
            <a:ahLst/>
            <a:cxnLst/>
            <a:rect l="l" t="t" r="r" b="b"/>
            <a:pathLst>
              <a:path w="1716" h="989" extrusionOk="0">
                <a:moveTo>
                  <a:pt x="1417" y="822"/>
                </a:moveTo>
                <a:cubicBezTo>
                  <a:pt x="1060" y="989"/>
                  <a:pt x="655" y="989"/>
                  <a:pt x="298" y="822"/>
                </a:cubicBezTo>
                <a:cubicBezTo>
                  <a:pt x="1" y="643"/>
                  <a:pt x="1" y="358"/>
                  <a:pt x="298" y="179"/>
                </a:cubicBezTo>
                <a:cubicBezTo>
                  <a:pt x="655" y="0"/>
                  <a:pt x="1060" y="0"/>
                  <a:pt x="1417" y="179"/>
                </a:cubicBezTo>
                <a:cubicBezTo>
                  <a:pt x="1715" y="358"/>
                  <a:pt x="1715" y="631"/>
                  <a:pt x="1417" y="822"/>
                </a:cubicBezTo>
                <a:close/>
              </a:path>
            </a:pathLst>
          </a:custGeom>
          <a:solidFill>
            <a:srgbClr val="7929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7" name="Google Shape;2277;p31"/>
          <p:cNvGrpSpPr/>
          <p:nvPr/>
        </p:nvGrpSpPr>
        <p:grpSpPr>
          <a:xfrm>
            <a:off x="4789592" y="2733637"/>
            <a:ext cx="554153" cy="346298"/>
            <a:chOff x="4798906" y="2849477"/>
            <a:chExt cx="603127" cy="376902"/>
          </a:xfrm>
        </p:grpSpPr>
        <p:sp>
          <p:nvSpPr>
            <p:cNvPr id="2278" name="Google Shape;2278;p31"/>
            <p:cNvSpPr/>
            <p:nvPr/>
          </p:nvSpPr>
          <p:spPr>
            <a:xfrm>
              <a:off x="4798906" y="2875119"/>
              <a:ext cx="603127" cy="351261"/>
            </a:xfrm>
            <a:custGeom>
              <a:avLst/>
              <a:gdLst/>
              <a:ahLst/>
              <a:cxnLst/>
              <a:rect l="l" t="t" r="r" b="b"/>
              <a:pathLst>
                <a:path w="20158" h="11740" extrusionOk="0">
                  <a:moveTo>
                    <a:pt x="19443" y="3799"/>
                  </a:moveTo>
                  <a:lnTo>
                    <a:pt x="13157" y="167"/>
                  </a:lnTo>
                  <a:cubicBezTo>
                    <a:pt x="12859" y="0"/>
                    <a:pt x="12323" y="24"/>
                    <a:pt x="11966" y="215"/>
                  </a:cubicBezTo>
                  <a:lnTo>
                    <a:pt x="655" y="6751"/>
                  </a:lnTo>
                  <a:lnTo>
                    <a:pt x="0" y="6501"/>
                  </a:lnTo>
                  <a:lnTo>
                    <a:pt x="0" y="7347"/>
                  </a:lnTo>
                  <a:cubicBezTo>
                    <a:pt x="12" y="7478"/>
                    <a:pt x="95" y="7597"/>
                    <a:pt x="215" y="7644"/>
                  </a:cubicBezTo>
                  <a:lnTo>
                    <a:pt x="7001" y="11573"/>
                  </a:lnTo>
                  <a:cubicBezTo>
                    <a:pt x="7299" y="11740"/>
                    <a:pt x="7835" y="11716"/>
                    <a:pt x="8192" y="11514"/>
                  </a:cubicBezTo>
                  <a:lnTo>
                    <a:pt x="19860" y="4775"/>
                  </a:lnTo>
                  <a:cubicBezTo>
                    <a:pt x="20015" y="4703"/>
                    <a:pt x="20134" y="4561"/>
                    <a:pt x="20158" y="4394"/>
                  </a:cubicBezTo>
                  <a:lnTo>
                    <a:pt x="20158" y="3548"/>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1"/>
            <p:cNvSpPr/>
            <p:nvPr/>
          </p:nvSpPr>
          <p:spPr>
            <a:xfrm>
              <a:off x="4799265" y="2849477"/>
              <a:ext cx="602768" cy="351620"/>
            </a:xfrm>
            <a:custGeom>
              <a:avLst/>
              <a:gdLst/>
              <a:ahLst/>
              <a:cxnLst/>
              <a:rect l="l" t="t" r="r" b="b"/>
              <a:pathLst>
                <a:path w="20146" h="11752" extrusionOk="0">
                  <a:moveTo>
                    <a:pt x="6989" y="11573"/>
                  </a:moveTo>
                  <a:lnTo>
                    <a:pt x="203" y="7656"/>
                  </a:lnTo>
                  <a:cubicBezTo>
                    <a:pt x="83" y="7596"/>
                    <a:pt x="0" y="7489"/>
                    <a:pt x="0" y="7358"/>
                  </a:cubicBezTo>
                  <a:cubicBezTo>
                    <a:pt x="12" y="7180"/>
                    <a:pt x="131" y="7037"/>
                    <a:pt x="286" y="6965"/>
                  </a:cubicBezTo>
                  <a:lnTo>
                    <a:pt x="11966" y="226"/>
                  </a:lnTo>
                  <a:cubicBezTo>
                    <a:pt x="12311" y="24"/>
                    <a:pt x="12847" y="0"/>
                    <a:pt x="13145" y="179"/>
                  </a:cubicBezTo>
                  <a:lnTo>
                    <a:pt x="19931" y="4096"/>
                  </a:lnTo>
                  <a:cubicBezTo>
                    <a:pt x="20050" y="4155"/>
                    <a:pt x="20134" y="4263"/>
                    <a:pt x="20146" y="4394"/>
                  </a:cubicBezTo>
                  <a:cubicBezTo>
                    <a:pt x="20122" y="4572"/>
                    <a:pt x="20003" y="4715"/>
                    <a:pt x="19848" y="4786"/>
                  </a:cubicBezTo>
                  <a:lnTo>
                    <a:pt x="8180" y="11525"/>
                  </a:lnTo>
                  <a:cubicBezTo>
                    <a:pt x="7823" y="11728"/>
                    <a:pt x="7299" y="11752"/>
                    <a:pt x="6989" y="11573"/>
                  </a:cubicBezTo>
                  <a:close/>
                </a:path>
              </a:pathLst>
            </a:custGeom>
            <a:gradFill>
              <a:gsLst>
                <a:gs pos="0">
                  <a:srgbClr val="9D7FDB"/>
                </a:gs>
                <a:gs pos="100000">
                  <a:srgbClr val="552FA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1"/>
            <p:cNvSpPr/>
            <p:nvPr/>
          </p:nvSpPr>
          <p:spPr>
            <a:xfrm>
              <a:off x="4869068" y="2854803"/>
              <a:ext cx="526562" cy="303897"/>
            </a:xfrm>
            <a:custGeom>
              <a:avLst/>
              <a:gdLst/>
              <a:ahLst/>
              <a:cxnLst/>
              <a:rect l="l" t="t" r="r" b="b"/>
              <a:pathLst>
                <a:path w="17599" h="10157" extrusionOk="0">
                  <a:moveTo>
                    <a:pt x="7037" y="10062"/>
                  </a:moveTo>
                  <a:lnTo>
                    <a:pt x="191" y="6109"/>
                  </a:lnTo>
                  <a:cubicBezTo>
                    <a:pt x="1" y="6001"/>
                    <a:pt x="36" y="5823"/>
                    <a:pt x="239" y="5704"/>
                  </a:cubicBezTo>
                  <a:lnTo>
                    <a:pt x="9871" y="132"/>
                  </a:lnTo>
                  <a:cubicBezTo>
                    <a:pt x="10085" y="13"/>
                    <a:pt x="10347" y="1"/>
                    <a:pt x="10574" y="108"/>
                  </a:cubicBezTo>
                  <a:lnTo>
                    <a:pt x="17420" y="4061"/>
                  </a:lnTo>
                  <a:cubicBezTo>
                    <a:pt x="17598" y="4168"/>
                    <a:pt x="17574" y="4347"/>
                    <a:pt x="17372" y="4466"/>
                  </a:cubicBezTo>
                  <a:lnTo>
                    <a:pt x="7740" y="10026"/>
                  </a:lnTo>
                  <a:cubicBezTo>
                    <a:pt x="7526" y="10145"/>
                    <a:pt x="7264" y="10157"/>
                    <a:pt x="7037" y="10062"/>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1"/>
            <p:cNvSpPr/>
            <p:nvPr/>
          </p:nvSpPr>
          <p:spPr>
            <a:xfrm>
              <a:off x="4911106" y="3097755"/>
              <a:ext cx="44222" cy="25342"/>
            </a:xfrm>
            <a:custGeom>
              <a:avLst/>
              <a:gdLst/>
              <a:ahLst/>
              <a:cxnLst/>
              <a:rect l="l" t="t" r="r" b="b"/>
              <a:pathLst>
                <a:path w="1478" h="847" extrusionOk="0">
                  <a:moveTo>
                    <a:pt x="1215" y="691"/>
                  </a:moveTo>
                  <a:cubicBezTo>
                    <a:pt x="917" y="846"/>
                    <a:pt x="560" y="846"/>
                    <a:pt x="263" y="691"/>
                  </a:cubicBezTo>
                  <a:cubicBezTo>
                    <a:pt x="1" y="548"/>
                    <a:pt x="1" y="298"/>
                    <a:pt x="263" y="156"/>
                  </a:cubicBezTo>
                  <a:cubicBezTo>
                    <a:pt x="560" y="1"/>
                    <a:pt x="917" y="1"/>
                    <a:pt x="1215" y="156"/>
                  </a:cubicBezTo>
                  <a:cubicBezTo>
                    <a:pt x="1477" y="298"/>
                    <a:pt x="1477" y="548"/>
                    <a:pt x="1215" y="691"/>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31"/>
          <p:cNvGrpSpPr/>
          <p:nvPr/>
        </p:nvGrpSpPr>
        <p:grpSpPr>
          <a:xfrm>
            <a:off x="3034348" y="2469967"/>
            <a:ext cx="526471" cy="1006509"/>
            <a:chOff x="1497487" y="1370526"/>
            <a:chExt cx="1262521" cy="2413692"/>
          </a:xfrm>
        </p:grpSpPr>
        <p:sp>
          <p:nvSpPr>
            <p:cNvPr id="2283" name="Google Shape;2283;p31"/>
            <p:cNvSpPr/>
            <p:nvPr/>
          </p:nvSpPr>
          <p:spPr>
            <a:xfrm>
              <a:off x="2128740" y="1735041"/>
              <a:ext cx="631267" cy="2049177"/>
            </a:xfrm>
            <a:custGeom>
              <a:avLst/>
              <a:gdLst/>
              <a:ahLst/>
              <a:cxnLst/>
              <a:rect l="l" t="t" r="r" b="b"/>
              <a:pathLst>
                <a:path w="13836" h="44911" extrusionOk="0">
                  <a:moveTo>
                    <a:pt x="1" y="44911"/>
                  </a:moveTo>
                  <a:lnTo>
                    <a:pt x="1" y="7978"/>
                  </a:lnTo>
                  <a:lnTo>
                    <a:pt x="13836" y="0"/>
                  </a:lnTo>
                  <a:lnTo>
                    <a:pt x="13836" y="36934"/>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1"/>
            <p:cNvSpPr/>
            <p:nvPr/>
          </p:nvSpPr>
          <p:spPr>
            <a:xfrm>
              <a:off x="1497487" y="1370526"/>
              <a:ext cx="1262489" cy="728534"/>
            </a:xfrm>
            <a:custGeom>
              <a:avLst/>
              <a:gdLst/>
              <a:ahLst/>
              <a:cxnLst/>
              <a:rect l="l" t="t" r="r" b="b"/>
              <a:pathLst>
                <a:path w="27671" h="15967" extrusionOk="0">
                  <a:moveTo>
                    <a:pt x="1" y="7989"/>
                  </a:moveTo>
                  <a:lnTo>
                    <a:pt x="13836" y="0"/>
                  </a:lnTo>
                  <a:lnTo>
                    <a:pt x="27671" y="7989"/>
                  </a:lnTo>
                  <a:lnTo>
                    <a:pt x="13836" y="15967"/>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1"/>
            <p:cNvSpPr/>
            <p:nvPr/>
          </p:nvSpPr>
          <p:spPr>
            <a:xfrm>
              <a:off x="1627890" y="1445492"/>
              <a:ext cx="1001742" cy="578602"/>
            </a:xfrm>
            <a:custGeom>
              <a:avLst/>
              <a:gdLst/>
              <a:ahLst/>
              <a:cxnLst/>
              <a:rect l="l" t="t" r="r" b="b"/>
              <a:pathLst>
                <a:path w="21956" h="12681" extrusionOk="0">
                  <a:moveTo>
                    <a:pt x="0" y="6346"/>
                  </a:moveTo>
                  <a:lnTo>
                    <a:pt x="10978" y="0"/>
                  </a:lnTo>
                  <a:lnTo>
                    <a:pt x="21955" y="6346"/>
                  </a:lnTo>
                  <a:lnTo>
                    <a:pt x="10978" y="12681"/>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1"/>
            <p:cNvSpPr/>
            <p:nvPr/>
          </p:nvSpPr>
          <p:spPr>
            <a:xfrm>
              <a:off x="1497487" y="1735041"/>
              <a:ext cx="631268" cy="2049177"/>
            </a:xfrm>
            <a:custGeom>
              <a:avLst/>
              <a:gdLst/>
              <a:ahLst/>
              <a:cxnLst/>
              <a:rect l="l" t="t" r="r" b="b"/>
              <a:pathLst>
                <a:path w="13836" h="44911" extrusionOk="0">
                  <a:moveTo>
                    <a:pt x="13836" y="7978"/>
                  </a:moveTo>
                  <a:lnTo>
                    <a:pt x="1" y="0"/>
                  </a:lnTo>
                  <a:lnTo>
                    <a:pt x="1" y="36934"/>
                  </a:lnTo>
                  <a:lnTo>
                    <a:pt x="13836" y="4491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1"/>
            <p:cNvSpPr/>
            <p:nvPr/>
          </p:nvSpPr>
          <p:spPr>
            <a:xfrm>
              <a:off x="2168390" y="1825748"/>
              <a:ext cx="512871" cy="1742788"/>
            </a:xfrm>
            <a:custGeom>
              <a:avLst/>
              <a:gdLst/>
              <a:ahLst/>
              <a:cxnLst/>
              <a:rect l="l" t="t" r="r" b="b"/>
              <a:pathLst>
                <a:path w="11241" h="38196" extrusionOk="0">
                  <a:moveTo>
                    <a:pt x="11240" y="1"/>
                  </a:moveTo>
                  <a:lnTo>
                    <a:pt x="11240" y="31707"/>
                  </a:lnTo>
                  <a:lnTo>
                    <a:pt x="1" y="38196"/>
                  </a:lnTo>
                  <a:lnTo>
                    <a:pt x="1" y="64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1"/>
            <p:cNvSpPr/>
            <p:nvPr/>
          </p:nvSpPr>
          <p:spPr>
            <a:xfrm>
              <a:off x="2168390" y="2509151"/>
              <a:ext cx="512871" cy="387377"/>
            </a:xfrm>
            <a:custGeom>
              <a:avLst/>
              <a:gdLst/>
              <a:ahLst/>
              <a:cxnLst/>
              <a:rect l="l" t="t" r="r" b="b"/>
              <a:pathLst>
                <a:path w="11241" h="8490" extrusionOk="0">
                  <a:moveTo>
                    <a:pt x="1" y="6490"/>
                  </a:moveTo>
                  <a:lnTo>
                    <a:pt x="1" y="8490"/>
                  </a:lnTo>
                  <a:lnTo>
                    <a:pt x="11240" y="1989"/>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1"/>
            <p:cNvSpPr/>
            <p:nvPr/>
          </p:nvSpPr>
          <p:spPr>
            <a:xfrm>
              <a:off x="2200466" y="2683538"/>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1"/>
            <p:cNvSpPr/>
            <p:nvPr/>
          </p:nvSpPr>
          <p:spPr>
            <a:xfrm>
              <a:off x="2453059" y="2621075"/>
              <a:ext cx="65791" cy="95133"/>
            </a:xfrm>
            <a:custGeom>
              <a:avLst/>
              <a:gdLst/>
              <a:ahLst/>
              <a:cxnLst/>
              <a:rect l="l" t="t" r="r" b="b"/>
              <a:pathLst>
                <a:path w="1442" h="2085" extrusionOk="0">
                  <a:moveTo>
                    <a:pt x="1441" y="0"/>
                  </a:moveTo>
                  <a:lnTo>
                    <a:pt x="1" y="822"/>
                  </a:lnTo>
                  <a:lnTo>
                    <a:pt x="1" y="2084"/>
                  </a:lnTo>
                  <a:lnTo>
                    <a:pt x="1441" y="1251"/>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1"/>
            <p:cNvSpPr/>
            <p:nvPr/>
          </p:nvSpPr>
          <p:spPr>
            <a:xfrm>
              <a:off x="2539979" y="2542824"/>
              <a:ext cx="128799" cy="119042"/>
            </a:xfrm>
            <a:custGeom>
              <a:avLst/>
              <a:gdLst/>
              <a:ahLst/>
              <a:cxnLst/>
              <a:rect l="l" t="t" r="r" b="b"/>
              <a:pathLst>
                <a:path w="2823" h="2609" extrusionOk="0">
                  <a:moveTo>
                    <a:pt x="1" y="1620"/>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1"/>
            <p:cNvSpPr/>
            <p:nvPr/>
          </p:nvSpPr>
          <p:spPr>
            <a:xfrm>
              <a:off x="2553575" y="2559706"/>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50"/>
                  </a:moveTo>
                  <a:lnTo>
                    <a:pt x="1620" y="393"/>
                  </a:lnTo>
                  <a:lnTo>
                    <a:pt x="1620" y="631"/>
                  </a:lnTo>
                  <a:lnTo>
                    <a:pt x="1893" y="476"/>
                  </a:lnTo>
                  <a:lnTo>
                    <a:pt x="1893" y="250"/>
                  </a:lnTo>
                  <a:close/>
                  <a:moveTo>
                    <a:pt x="2298" y="357"/>
                  </a:moveTo>
                  <a:lnTo>
                    <a:pt x="2024" y="512"/>
                  </a:lnTo>
                  <a:lnTo>
                    <a:pt x="2024" y="750"/>
                  </a:lnTo>
                  <a:lnTo>
                    <a:pt x="2298" y="595"/>
                  </a:lnTo>
                  <a:lnTo>
                    <a:pt x="2298" y="357"/>
                  </a:lnTo>
                  <a:close/>
                  <a:moveTo>
                    <a:pt x="1489" y="476"/>
                  </a:moveTo>
                  <a:lnTo>
                    <a:pt x="1215" y="631"/>
                  </a:lnTo>
                  <a:lnTo>
                    <a:pt x="1215" y="869"/>
                  </a:lnTo>
                  <a:lnTo>
                    <a:pt x="1489" y="703"/>
                  </a:lnTo>
                  <a:lnTo>
                    <a:pt x="1489" y="476"/>
                  </a:lnTo>
                  <a:close/>
                  <a:moveTo>
                    <a:pt x="1893" y="595"/>
                  </a:moveTo>
                  <a:lnTo>
                    <a:pt x="1620" y="750"/>
                  </a:lnTo>
                  <a:lnTo>
                    <a:pt x="1620" y="988"/>
                  </a:lnTo>
                  <a:lnTo>
                    <a:pt x="1893" y="834"/>
                  </a:lnTo>
                  <a:lnTo>
                    <a:pt x="1893" y="595"/>
                  </a:lnTo>
                  <a:close/>
                  <a:moveTo>
                    <a:pt x="1084" y="703"/>
                  </a:moveTo>
                  <a:lnTo>
                    <a:pt x="810" y="857"/>
                  </a:lnTo>
                  <a:lnTo>
                    <a:pt x="810" y="1095"/>
                  </a:lnTo>
                  <a:lnTo>
                    <a:pt x="1084" y="941"/>
                  </a:lnTo>
                  <a:lnTo>
                    <a:pt x="1084" y="703"/>
                  </a:lnTo>
                  <a:close/>
                  <a:moveTo>
                    <a:pt x="1489" y="822"/>
                  </a:moveTo>
                  <a:lnTo>
                    <a:pt x="1215" y="976"/>
                  </a:lnTo>
                  <a:lnTo>
                    <a:pt x="1215" y="1215"/>
                  </a:lnTo>
                  <a:lnTo>
                    <a:pt x="1489" y="1060"/>
                  </a:lnTo>
                  <a:lnTo>
                    <a:pt x="1489" y="822"/>
                  </a:lnTo>
                  <a:close/>
                  <a:moveTo>
                    <a:pt x="679" y="941"/>
                  </a:moveTo>
                  <a:lnTo>
                    <a:pt x="405" y="1095"/>
                  </a:lnTo>
                  <a:lnTo>
                    <a:pt x="405" y="1334"/>
                  </a:lnTo>
                  <a:lnTo>
                    <a:pt x="679" y="1179"/>
                  </a:lnTo>
                  <a:lnTo>
                    <a:pt x="679" y="941"/>
                  </a:lnTo>
                  <a:close/>
                  <a:moveTo>
                    <a:pt x="1084" y="1048"/>
                  </a:moveTo>
                  <a:lnTo>
                    <a:pt x="810" y="1203"/>
                  </a:lnTo>
                  <a:lnTo>
                    <a:pt x="810" y="1441"/>
                  </a:lnTo>
                  <a:lnTo>
                    <a:pt x="1084" y="1286"/>
                  </a:lnTo>
                  <a:lnTo>
                    <a:pt x="1084" y="1048"/>
                  </a:lnTo>
                  <a:close/>
                  <a:moveTo>
                    <a:pt x="274" y="1167"/>
                  </a:moveTo>
                  <a:lnTo>
                    <a:pt x="0" y="1322"/>
                  </a:lnTo>
                  <a:lnTo>
                    <a:pt x="0" y="1560"/>
                  </a:lnTo>
                  <a:lnTo>
                    <a:pt x="274" y="1405"/>
                  </a:lnTo>
                  <a:lnTo>
                    <a:pt x="274" y="1167"/>
                  </a:lnTo>
                  <a:close/>
                  <a:moveTo>
                    <a:pt x="679" y="1286"/>
                  </a:moveTo>
                  <a:lnTo>
                    <a:pt x="405" y="1441"/>
                  </a:lnTo>
                  <a:lnTo>
                    <a:pt x="405" y="1679"/>
                  </a:lnTo>
                  <a:lnTo>
                    <a:pt x="679" y="1524"/>
                  </a:lnTo>
                  <a:lnTo>
                    <a:pt x="679" y="1286"/>
                  </a:lnTo>
                  <a:close/>
                  <a:moveTo>
                    <a:pt x="274" y="1512"/>
                  </a:moveTo>
                  <a:lnTo>
                    <a:pt x="0" y="1667"/>
                  </a:lnTo>
                  <a:lnTo>
                    <a:pt x="0" y="1905"/>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1"/>
            <p:cNvSpPr/>
            <p:nvPr/>
          </p:nvSpPr>
          <p:spPr>
            <a:xfrm>
              <a:off x="2467751" y="2650504"/>
              <a:ext cx="36409" cy="42205"/>
            </a:xfrm>
            <a:custGeom>
              <a:avLst/>
              <a:gdLst/>
              <a:ahLst/>
              <a:cxnLst/>
              <a:rect l="l" t="t" r="r" b="b"/>
              <a:pathLst>
                <a:path w="798" h="925" extrusionOk="0">
                  <a:moveTo>
                    <a:pt x="750" y="1"/>
                  </a:moveTo>
                  <a:cubicBezTo>
                    <a:pt x="739" y="1"/>
                    <a:pt x="727" y="4"/>
                    <a:pt x="715" y="10"/>
                  </a:cubicBezTo>
                  <a:cubicBezTo>
                    <a:pt x="667" y="34"/>
                    <a:pt x="643" y="82"/>
                    <a:pt x="643" y="141"/>
                  </a:cubicBezTo>
                  <a:cubicBezTo>
                    <a:pt x="643" y="176"/>
                    <a:pt x="662" y="198"/>
                    <a:pt x="686" y="198"/>
                  </a:cubicBezTo>
                  <a:cubicBezTo>
                    <a:pt x="695" y="198"/>
                    <a:pt x="705" y="195"/>
                    <a:pt x="715" y="189"/>
                  </a:cubicBezTo>
                  <a:cubicBezTo>
                    <a:pt x="762" y="153"/>
                    <a:pt x="786" y="106"/>
                    <a:pt x="798" y="58"/>
                  </a:cubicBezTo>
                  <a:cubicBezTo>
                    <a:pt x="798" y="23"/>
                    <a:pt x="779" y="1"/>
                    <a:pt x="750" y="1"/>
                  </a:cubicBezTo>
                  <a:close/>
                  <a:moveTo>
                    <a:pt x="433" y="180"/>
                  </a:moveTo>
                  <a:cubicBezTo>
                    <a:pt x="424" y="180"/>
                    <a:pt x="415" y="183"/>
                    <a:pt x="405" y="189"/>
                  </a:cubicBezTo>
                  <a:cubicBezTo>
                    <a:pt x="357" y="225"/>
                    <a:pt x="334" y="272"/>
                    <a:pt x="322" y="320"/>
                  </a:cubicBezTo>
                  <a:cubicBezTo>
                    <a:pt x="322" y="355"/>
                    <a:pt x="341" y="377"/>
                    <a:pt x="370" y="377"/>
                  </a:cubicBezTo>
                  <a:cubicBezTo>
                    <a:pt x="380" y="377"/>
                    <a:pt x="392" y="374"/>
                    <a:pt x="405" y="368"/>
                  </a:cubicBezTo>
                  <a:cubicBezTo>
                    <a:pt x="453" y="344"/>
                    <a:pt x="476" y="284"/>
                    <a:pt x="476" y="237"/>
                  </a:cubicBezTo>
                  <a:cubicBezTo>
                    <a:pt x="476" y="202"/>
                    <a:pt x="457" y="180"/>
                    <a:pt x="433" y="180"/>
                  </a:cubicBezTo>
                  <a:close/>
                  <a:moveTo>
                    <a:pt x="757" y="356"/>
                  </a:moveTo>
                  <a:cubicBezTo>
                    <a:pt x="745" y="356"/>
                    <a:pt x="730" y="360"/>
                    <a:pt x="715" y="368"/>
                  </a:cubicBezTo>
                  <a:cubicBezTo>
                    <a:pt x="667" y="391"/>
                    <a:pt x="643" y="439"/>
                    <a:pt x="643" y="498"/>
                  </a:cubicBezTo>
                  <a:cubicBezTo>
                    <a:pt x="643" y="530"/>
                    <a:pt x="659" y="546"/>
                    <a:pt x="680" y="546"/>
                  </a:cubicBezTo>
                  <a:cubicBezTo>
                    <a:pt x="691" y="546"/>
                    <a:pt x="703" y="542"/>
                    <a:pt x="715" y="534"/>
                  </a:cubicBezTo>
                  <a:cubicBezTo>
                    <a:pt x="762" y="510"/>
                    <a:pt x="786" y="463"/>
                    <a:pt x="798" y="403"/>
                  </a:cubicBezTo>
                  <a:cubicBezTo>
                    <a:pt x="798" y="371"/>
                    <a:pt x="782" y="356"/>
                    <a:pt x="757" y="356"/>
                  </a:cubicBezTo>
                  <a:close/>
                  <a:moveTo>
                    <a:pt x="105" y="370"/>
                  </a:moveTo>
                  <a:cubicBezTo>
                    <a:pt x="95" y="370"/>
                    <a:pt x="84" y="373"/>
                    <a:pt x="72" y="379"/>
                  </a:cubicBezTo>
                  <a:cubicBezTo>
                    <a:pt x="24" y="415"/>
                    <a:pt x="0" y="463"/>
                    <a:pt x="0" y="510"/>
                  </a:cubicBezTo>
                  <a:cubicBezTo>
                    <a:pt x="0" y="545"/>
                    <a:pt x="19" y="567"/>
                    <a:pt x="44" y="567"/>
                  </a:cubicBezTo>
                  <a:cubicBezTo>
                    <a:pt x="52" y="567"/>
                    <a:pt x="62" y="564"/>
                    <a:pt x="72" y="558"/>
                  </a:cubicBezTo>
                  <a:cubicBezTo>
                    <a:pt x="119" y="534"/>
                    <a:pt x="143" y="475"/>
                    <a:pt x="143" y="427"/>
                  </a:cubicBezTo>
                  <a:cubicBezTo>
                    <a:pt x="143" y="392"/>
                    <a:pt x="130" y="370"/>
                    <a:pt x="105" y="370"/>
                  </a:cubicBezTo>
                  <a:close/>
                  <a:moveTo>
                    <a:pt x="433" y="537"/>
                  </a:moveTo>
                  <a:cubicBezTo>
                    <a:pt x="424" y="537"/>
                    <a:pt x="415" y="540"/>
                    <a:pt x="405" y="546"/>
                  </a:cubicBezTo>
                  <a:cubicBezTo>
                    <a:pt x="357" y="570"/>
                    <a:pt x="334" y="618"/>
                    <a:pt x="322" y="677"/>
                  </a:cubicBezTo>
                  <a:cubicBezTo>
                    <a:pt x="322" y="712"/>
                    <a:pt x="341" y="734"/>
                    <a:pt x="370" y="734"/>
                  </a:cubicBezTo>
                  <a:cubicBezTo>
                    <a:pt x="380" y="734"/>
                    <a:pt x="392" y="731"/>
                    <a:pt x="405" y="725"/>
                  </a:cubicBezTo>
                  <a:cubicBezTo>
                    <a:pt x="441" y="689"/>
                    <a:pt x="476" y="641"/>
                    <a:pt x="476" y="594"/>
                  </a:cubicBezTo>
                  <a:cubicBezTo>
                    <a:pt x="476" y="559"/>
                    <a:pt x="457" y="537"/>
                    <a:pt x="433" y="537"/>
                  </a:cubicBezTo>
                  <a:close/>
                  <a:moveTo>
                    <a:pt x="105" y="727"/>
                  </a:moveTo>
                  <a:cubicBezTo>
                    <a:pt x="95" y="727"/>
                    <a:pt x="84" y="730"/>
                    <a:pt x="72" y="737"/>
                  </a:cubicBezTo>
                  <a:cubicBezTo>
                    <a:pt x="24" y="760"/>
                    <a:pt x="0" y="808"/>
                    <a:pt x="0" y="868"/>
                  </a:cubicBezTo>
                  <a:cubicBezTo>
                    <a:pt x="0" y="902"/>
                    <a:pt x="19" y="925"/>
                    <a:pt x="44" y="925"/>
                  </a:cubicBezTo>
                  <a:cubicBezTo>
                    <a:pt x="52" y="925"/>
                    <a:pt x="62" y="922"/>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1"/>
            <p:cNvSpPr/>
            <p:nvPr/>
          </p:nvSpPr>
          <p:spPr>
            <a:xfrm>
              <a:off x="2168390" y="2486338"/>
              <a:ext cx="512871" cy="318936"/>
            </a:xfrm>
            <a:custGeom>
              <a:avLst/>
              <a:gdLst/>
              <a:ahLst/>
              <a:cxnLst/>
              <a:rect l="l" t="t" r="r" b="b"/>
              <a:pathLst>
                <a:path w="11241" h="6990" extrusionOk="0">
                  <a:moveTo>
                    <a:pt x="11240" y="501"/>
                  </a:moveTo>
                  <a:lnTo>
                    <a:pt x="10371" y="1"/>
                  </a:lnTo>
                  <a:lnTo>
                    <a:pt x="1" y="5990"/>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1"/>
            <p:cNvSpPr/>
            <p:nvPr/>
          </p:nvSpPr>
          <p:spPr>
            <a:xfrm>
              <a:off x="2168390" y="1825748"/>
              <a:ext cx="512871" cy="387377"/>
            </a:xfrm>
            <a:custGeom>
              <a:avLst/>
              <a:gdLst/>
              <a:ahLst/>
              <a:cxnLst/>
              <a:rect l="l" t="t" r="r" b="b"/>
              <a:pathLst>
                <a:path w="11241" h="8490"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1"/>
            <p:cNvSpPr/>
            <p:nvPr/>
          </p:nvSpPr>
          <p:spPr>
            <a:xfrm>
              <a:off x="2200466" y="2000135"/>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1"/>
            <p:cNvSpPr/>
            <p:nvPr/>
          </p:nvSpPr>
          <p:spPr>
            <a:xfrm>
              <a:off x="2453059" y="1937671"/>
              <a:ext cx="65791" cy="95635"/>
            </a:xfrm>
            <a:custGeom>
              <a:avLst/>
              <a:gdLst/>
              <a:ahLst/>
              <a:cxnLst/>
              <a:rect l="l" t="t" r="r" b="b"/>
              <a:pathLst>
                <a:path w="1442" h="2096" extrusionOk="0">
                  <a:moveTo>
                    <a:pt x="1441" y="0"/>
                  </a:moveTo>
                  <a:lnTo>
                    <a:pt x="1" y="834"/>
                  </a:lnTo>
                  <a:lnTo>
                    <a:pt x="1" y="2096"/>
                  </a:lnTo>
                  <a:lnTo>
                    <a:pt x="1441" y="1263"/>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1"/>
            <p:cNvSpPr/>
            <p:nvPr/>
          </p:nvSpPr>
          <p:spPr>
            <a:xfrm>
              <a:off x="2467751" y="1967101"/>
              <a:ext cx="36409" cy="42205"/>
            </a:xfrm>
            <a:custGeom>
              <a:avLst/>
              <a:gdLst/>
              <a:ahLst/>
              <a:cxnLst/>
              <a:rect l="l" t="t" r="r" b="b"/>
              <a:pathLst>
                <a:path w="798" h="925" extrusionOk="0">
                  <a:moveTo>
                    <a:pt x="750" y="1"/>
                  </a:moveTo>
                  <a:cubicBezTo>
                    <a:pt x="739" y="1"/>
                    <a:pt x="727" y="4"/>
                    <a:pt x="715" y="10"/>
                  </a:cubicBezTo>
                  <a:cubicBezTo>
                    <a:pt x="667" y="46"/>
                    <a:pt x="643" y="94"/>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8" y="189"/>
                  </a:moveTo>
                  <a:cubicBezTo>
                    <a:pt x="428" y="189"/>
                    <a:pt x="416" y="193"/>
                    <a:pt x="405" y="201"/>
                  </a:cubicBezTo>
                  <a:cubicBezTo>
                    <a:pt x="357" y="225"/>
                    <a:pt x="334" y="272"/>
                    <a:pt x="322" y="332"/>
                  </a:cubicBezTo>
                  <a:cubicBezTo>
                    <a:pt x="322" y="364"/>
                    <a:pt x="337" y="379"/>
                    <a:pt x="362" y="379"/>
                  </a:cubicBezTo>
                  <a:cubicBezTo>
                    <a:pt x="375" y="379"/>
                    <a:pt x="389" y="375"/>
                    <a:pt x="405" y="367"/>
                  </a:cubicBezTo>
                  <a:cubicBezTo>
                    <a:pt x="441" y="344"/>
                    <a:pt x="476" y="296"/>
                    <a:pt x="476" y="248"/>
                  </a:cubicBezTo>
                  <a:cubicBezTo>
                    <a:pt x="476" y="208"/>
                    <a:pt x="460" y="189"/>
                    <a:pt x="438" y="189"/>
                  </a:cubicBezTo>
                  <a:close/>
                  <a:moveTo>
                    <a:pt x="750" y="358"/>
                  </a:moveTo>
                  <a:cubicBezTo>
                    <a:pt x="739" y="358"/>
                    <a:pt x="727" y="361"/>
                    <a:pt x="715" y="367"/>
                  </a:cubicBezTo>
                  <a:cubicBezTo>
                    <a:pt x="667" y="391"/>
                    <a:pt x="643" y="439"/>
                    <a:pt x="643" y="498"/>
                  </a:cubicBezTo>
                  <a:cubicBezTo>
                    <a:pt x="643" y="533"/>
                    <a:pt x="662" y="555"/>
                    <a:pt x="686" y="555"/>
                  </a:cubicBezTo>
                  <a:cubicBezTo>
                    <a:pt x="695" y="555"/>
                    <a:pt x="705" y="552"/>
                    <a:pt x="715" y="546"/>
                  </a:cubicBezTo>
                  <a:cubicBezTo>
                    <a:pt x="762" y="510"/>
                    <a:pt x="786" y="463"/>
                    <a:pt x="798" y="415"/>
                  </a:cubicBezTo>
                  <a:cubicBezTo>
                    <a:pt x="798" y="380"/>
                    <a:pt x="779" y="358"/>
                    <a:pt x="750" y="358"/>
                  </a:cubicBezTo>
                  <a:close/>
                  <a:moveTo>
                    <a:pt x="110" y="380"/>
                  </a:moveTo>
                  <a:cubicBezTo>
                    <a:pt x="99" y="380"/>
                    <a:pt x="87" y="384"/>
                    <a:pt x="72" y="391"/>
                  </a:cubicBezTo>
                  <a:cubicBezTo>
                    <a:pt x="24" y="415"/>
                    <a:pt x="0" y="463"/>
                    <a:pt x="0" y="522"/>
                  </a:cubicBezTo>
                  <a:cubicBezTo>
                    <a:pt x="0" y="548"/>
                    <a:pt x="19" y="568"/>
                    <a:pt x="42" y="568"/>
                  </a:cubicBezTo>
                  <a:cubicBezTo>
                    <a:pt x="52" y="568"/>
                    <a:pt x="62" y="565"/>
                    <a:pt x="72" y="558"/>
                  </a:cubicBezTo>
                  <a:cubicBezTo>
                    <a:pt x="119" y="534"/>
                    <a:pt x="143" y="487"/>
                    <a:pt x="143" y="439"/>
                  </a:cubicBezTo>
                  <a:cubicBezTo>
                    <a:pt x="143" y="398"/>
                    <a:pt x="132" y="380"/>
                    <a:pt x="110" y="380"/>
                  </a:cubicBezTo>
                  <a:close/>
                  <a:moveTo>
                    <a:pt x="433" y="537"/>
                  </a:moveTo>
                  <a:cubicBezTo>
                    <a:pt x="424" y="537"/>
                    <a:pt x="415" y="540"/>
                    <a:pt x="405" y="546"/>
                  </a:cubicBezTo>
                  <a:cubicBezTo>
                    <a:pt x="357" y="582"/>
                    <a:pt x="334" y="629"/>
                    <a:pt x="322" y="677"/>
                  </a:cubicBezTo>
                  <a:cubicBezTo>
                    <a:pt x="322" y="712"/>
                    <a:pt x="341" y="734"/>
                    <a:pt x="370" y="734"/>
                  </a:cubicBezTo>
                  <a:cubicBezTo>
                    <a:pt x="380" y="734"/>
                    <a:pt x="392" y="731"/>
                    <a:pt x="405" y="725"/>
                  </a:cubicBezTo>
                  <a:cubicBezTo>
                    <a:pt x="441" y="701"/>
                    <a:pt x="476" y="653"/>
                    <a:pt x="476" y="594"/>
                  </a:cubicBezTo>
                  <a:cubicBezTo>
                    <a:pt x="476" y="559"/>
                    <a:pt x="457" y="537"/>
                    <a:pt x="433" y="537"/>
                  </a:cubicBezTo>
                  <a:close/>
                  <a:moveTo>
                    <a:pt x="105" y="727"/>
                  </a:moveTo>
                  <a:cubicBezTo>
                    <a:pt x="95" y="727"/>
                    <a:pt x="84" y="730"/>
                    <a:pt x="72" y="737"/>
                  </a:cubicBezTo>
                  <a:cubicBezTo>
                    <a:pt x="24" y="772"/>
                    <a:pt x="0" y="820"/>
                    <a:pt x="0" y="868"/>
                  </a:cubicBezTo>
                  <a:cubicBezTo>
                    <a:pt x="0" y="902"/>
                    <a:pt x="19" y="925"/>
                    <a:pt x="44" y="925"/>
                  </a:cubicBezTo>
                  <a:cubicBezTo>
                    <a:pt x="52" y="925"/>
                    <a:pt x="62" y="922"/>
                    <a:pt x="72" y="915"/>
                  </a:cubicBezTo>
                  <a:cubicBezTo>
                    <a:pt x="119" y="891"/>
                    <a:pt x="143" y="844"/>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1"/>
            <p:cNvSpPr/>
            <p:nvPr/>
          </p:nvSpPr>
          <p:spPr>
            <a:xfrm>
              <a:off x="2168390" y="2372270"/>
              <a:ext cx="512871" cy="387377"/>
            </a:xfrm>
            <a:custGeom>
              <a:avLst/>
              <a:gdLst/>
              <a:ahLst/>
              <a:cxnLst/>
              <a:rect l="l" t="t" r="r" b="b"/>
              <a:pathLst>
                <a:path w="11241" h="8490" extrusionOk="0">
                  <a:moveTo>
                    <a:pt x="1" y="6489"/>
                  </a:moveTo>
                  <a:lnTo>
                    <a:pt x="1" y="8490"/>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1"/>
            <p:cNvSpPr/>
            <p:nvPr/>
          </p:nvSpPr>
          <p:spPr>
            <a:xfrm>
              <a:off x="2200466" y="2546657"/>
              <a:ext cx="221646" cy="169004"/>
            </a:xfrm>
            <a:custGeom>
              <a:avLst/>
              <a:gdLst/>
              <a:ahLst/>
              <a:cxnLst/>
              <a:rect l="l" t="t" r="r" b="b"/>
              <a:pathLst>
                <a:path w="4858" h="3704"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1"/>
            <p:cNvSpPr/>
            <p:nvPr/>
          </p:nvSpPr>
          <p:spPr>
            <a:xfrm>
              <a:off x="2453059" y="2484193"/>
              <a:ext cx="65791" cy="95635"/>
            </a:xfrm>
            <a:custGeom>
              <a:avLst/>
              <a:gdLst/>
              <a:ahLst/>
              <a:cxnLst/>
              <a:rect l="l" t="t" r="r" b="b"/>
              <a:pathLst>
                <a:path w="1442" h="2096" extrusionOk="0">
                  <a:moveTo>
                    <a:pt x="1441" y="0"/>
                  </a:moveTo>
                  <a:lnTo>
                    <a:pt x="1" y="834"/>
                  </a:lnTo>
                  <a:lnTo>
                    <a:pt x="1" y="2096"/>
                  </a:lnTo>
                  <a:lnTo>
                    <a:pt x="1441" y="1262"/>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1"/>
            <p:cNvSpPr/>
            <p:nvPr/>
          </p:nvSpPr>
          <p:spPr>
            <a:xfrm>
              <a:off x="2539979" y="2405943"/>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1"/>
            <p:cNvSpPr/>
            <p:nvPr/>
          </p:nvSpPr>
          <p:spPr>
            <a:xfrm>
              <a:off x="2553575" y="2423327"/>
              <a:ext cx="104892" cy="86966"/>
            </a:xfrm>
            <a:custGeom>
              <a:avLst/>
              <a:gdLst/>
              <a:ahLst/>
              <a:cxnLst/>
              <a:rect l="l" t="t" r="r" b="b"/>
              <a:pathLst>
                <a:path w="2299" h="1906" extrusionOk="0">
                  <a:moveTo>
                    <a:pt x="2298" y="1"/>
                  </a:moveTo>
                  <a:lnTo>
                    <a:pt x="2024" y="155"/>
                  </a:lnTo>
                  <a:lnTo>
                    <a:pt x="2024" y="394"/>
                  </a:lnTo>
                  <a:lnTo>
                    <a:pt x="2298" y="239"/>
                  </a:lnTo>
                  <a:lnTo>
                    <a:pt x="2298" y="1"/>
                  </a:lnTo>
                  <a:close/>
                  <a:moveTo>
                    <a:pt x="1893" y="227"/>
                  </a:moveTo>
                  <a:lnTo>
                    <a:pt x="1620" y="394"/>
                  </a:lnTo>
                  <a:lnTo>
                    <a:pt x="1620" y="632"/>
                  </a:lnTo>
                  <a:lnTo>
                    <a:pt x="1893" y="465"/>
                  </a:lnTo>
                  <a:lnTo>
                    <a:pt x="1893" y="227"/>
                  </a:lnTo>
                  <a:close/>
                  <a:moveTo>
                    <a:pt x="2298" y="358"/>
                  </a:moveTo>
                  <a:lnTo>
                    <a:pt x="2024" y="501"/>
                  </a:lnTo>
                  <a:lnTo>
                    <a:pt x="2024" y="739"/>
                  </a:lnTo>
                  <a:lnTo>
                    <a:pt x="2298" y="596"/>
                  </a:lnTo>
                  <a:lnTo>
                    <a:pt x="2298" y="358"/>
                  </a:lnTo>
                  <a:close/>
                  <a:moveTo>
                    <a:pt x="1489" y="465"/>
                  </a:moveTo>
                  <a:lnTo>
                    <a:pt x="1215" y="620"/>
                  </a:lnTo>
                  <a:lnTo>
                    <a:pt x="1215" y="858"/>
                  </a:lnTo>
                  <a:lnTo>
                    <a:pt x="1489" y="703"/>
                  </a:lnTo>
                  <a:lnTo>
                    <a:pt x="1489" y="465"/>
                  </a:lnTo>
                  <a:close/>
                  <a:moveTo>
                    <a:pt x="1893" y="584"/>
                  </a:moveTo>
                  <a:lnTo>
                    <a:pt x="1620" y="739"/>
                  </a:lnTo>
                  <a:lnTo>
                    <a:pt x="1620" y="977"/>
                  </a:lnTo>
                  <a:lnTo>
                    <a:pt x="1893" y="822"/>
                  </a:lnTo>
                  <a:lnTo>
                    <a:pt x="1893" y="584"/>
                  </a:lnTo>
                  <a:close/>
                  <a:moveTo>
                    <a:pt x="1084" y="703"/>
                  </a:moveTo>
                  <a:lnTo>
                    <a:pt x="810" y="858"/>
                  </a:lnTo>
                  <a:lnTo>
                    <a:pt x="810" y="1096"/>
                  </a:lnTo>
                  <a:lnTo>
                    <a:pt x="1084" y="929"/>
                  </a:lnTo>
                  <a:lnTo>
                    <a:pt x="1084" y="703"/>
                  </a:lnTo>
                  <a:close/>
                  <a:moveTo>
                    <a:pt x="1489" y="810"/>
                  </a:moveTo>
                  <a:lnTo>
                    <a:pt x="1215" y="977"/>
                  </a:lnTo>
                  <a:lnTo>
                    <a:pt x="1215" y="1203"/>
                  </a:lnTo>
                  <a:lnTo>
                    <a:pt x="1489" y="1048"/>
                  </a:lnTo>
                  <a:lnTo>
                    <a:pt x="1489" y="810"/>
                  </a:lnTo>
                  <a:close/>
                  <a:moveTo>
                    <a:pt x="679" y="941"/>
                  </a:moveTo>
                  <a:lnTo>
                    <a:pt x="405" y="1084"/>
                  </a:lnTo>
                  <a:lnTo>
                    <a:pt x="405" y="1322"/>
                  </a:lnTo>
                  <a:lnTo>
                    <a:pt x="679" y="1179"/>
                  </a:lnTo>
                  <a:lnTo>
                    <a:pt x="679" y="941"/>
                  </a:lnTo>
                  <a:close/>
                  <a:moveTo>
                    <a:pt x="1084" y="1048"/>
                  </a:moveTo>
                  <a:lnTo>
                    <a:pt x="810" y="1203"/>
                  </a:lnTo>
                  <a:lnTo>
                    <a:pt x="810" y="1453"/>
                  </a:lnTo>
                  <a:lnTo>
                    <a:pt x="1084" y="1286"/>
                  </a:lnTo>
                  <a:lnTo>
                    <a:pt x="1084" y="1048"/>
                  </a:lnTo>
                  <a:close/>
                  <a:moveTo>
                    <a:pt x="274" y="1156"/>
                  </a:moveTo>
                  <a:lnTo>
                    <a:pt x="0" y="1322"/>
                  </a:lnTo>
                  <a:lnTo>
                    <a:pt x="0" y="1560"/>
                  </a:lnTo>
                  <a:lnTo>
                    <a:pt x="274" y="1394"/>
                  </a:lnTo>
                  <a:lnTo>
                    <a:pt x="274" y="1156"/>
                  </a:lnTo>
                  <a:close/>
                  <a:moveTo>
                    <a:pt x="679" y="1275"/>
                  </a:moveTo>
                  <a:lnTo>
                    <a:pt x="405" y="1429"/>
                  </a:lnTo>
                  <a:lnTo>
                    <a:pt x="405" y="1667"/>
                  </a:lnTo>
                  <a:lnTo>
                    <a:pt x="679" y="1513"/>
                  </a:lnTo>
                  <a:lnTo>
                    <a:pt x="679" y="1275"/>
                  </a:lnTo>
                  <a:close/>
                  <a:moveTo>
                    <a:pt x="274" y="1513"/>
                  </a:moveTo>
                  <a:lnTo>
                    <a:pt x="0" y="1667"/>
                  </a:lnTo>
                  <a:lnTo>
                    <a:pt x="0" y="1906"/>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1"/>
            <p:cNvSpPr/>
            <p:nvPr/>
          </p:nvSpPr>
          <p:spPr>
            <a:xfrm>
              <a:off x="2467751" y="2513623"/>
              <a:ext cx="36409" cy="42205"/>
            </a:xfrm>
            <a:custGeom>
              <a:avLst/>
              <a:gdLst/>
              <a:ahLst/>
              <a:cxnLst/>
              <a:rect l="l" t="t" r="r" b="b"/>
              <a:pathLst>
                <a:path w="798" h="925" extrusionOk="0">
                  <a:moveTo>
                    <a:pt x="750" y="1"/>
                  </a:moveTo>
                  <a:cubicBezTo>
                    <a:pt x="739" y="1"/>
                    <a:pt x="727" y="4"/>
                    <a:pt x="715" y="10"/>
                  </a:cubicBezTo>
                  <a:cubicBezTo>
                    <a:pt x="667" y="46"/>
                    <a:pt x="643" y="93"/>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3" y="191"/>
                  </a:moveTo>
                  <a:cubicBezTo>
                    <a:pt x="424" y="191"/>
                    <a:pt x="415" y="194"/>
                    <a:pt x="405" y="200"/>
                  </a:cubicBezTo>
                  <a:cubicBezTo>
                    <a:pt x="357" y="224"/>
                    <a:pt x="334" y="272"/>
                    <a:pt x="322" y="331"/>
                  </a:cubicBezTo>
                  <a:cubicBezTo>
                    <a:pt x="322" y="363"/>
                    <a:pt x="337" y="379"/>
                    <a:pt x="362" y="379"/>
                  </a:cubicBezTo>
                  <a:cubicBezTo>
                    <a:pt x="375" y="379"/>
                    <a:pt x="389" y="375"/>
                    <a:pt x="405" y="367"/>
                  </a:cubicBezTo>
                  <a:cubicBezTo>
                    <a:pt x="453" y="343"/>
                    <a:pt x="476" y="296"/>
                    <a:pt x="476" y="248"/>
                  </a:cubicBezTo>
                  <a:cubicBezTo>
                    <a:pt x="476" y="213"/>
                    <a:pt x="457" y="191"/>
                    <a:pt x="433" y="191"/>
                  </a:cubicBezTo>
                  <a:close/>
                  <a:moveTo>
                    <a:pt x="750" y="358"/>
                  </a:moveTo>
                  <a:cubicBezTo>
                    <a:pt x="739" y="358"/>
                    <a:pt x="727" y="361"/>
                    <a:pt x="715" y="367"/>
                  </a:cubicBezTo>
                  <a:cubicBezTo>
                    <a:pt x="667" y="391"/>
                    <a:pt x="643" y="450"/>
                    <a:pt x="643" y="498"/>
                  </a:cubicBezTo>
                  <a:cubicBezTo>
                    <a:pt x="643" y="533"/>
                    <a:pt x="662" y="555"/>
                    <a:pt x="686" y="555"/>
                  </a:cubicBezTo>
                  <a:cubicBezTo>
                    <a:pt x="695" y="555"/>
                    <a:pt x="705" y="552"/>
                    <a:pt x="715" y="546"/>
                  </a:cubicBezTo>
                  <a:cubicBezTo>
                    <a:pt x="762" y="510"/>
                    <a:pt x="786" y="462"/>
                    <a:pt x="798" y="415"/>
                  </a:cubicBezTo>
                  <a:cubicBezTo>
                    <a:pt x="798" y="380"/>
                    <a:pt x="779" y="358"/>
                    <a:pt x="750" y="358"/>
                  </a:cubicBezTo>
                  <a:close/>
                  <a:moveTo>
                    <a:pt x="105" y="382"/>
                  </a:moveTo>
                  <a:cubicBezTo>
                    <a:pt x="95" y="382"/>
                    <a:pt x="84" y="385"/>
                    <a:pt x="72" y="391"/>
                  </a:cubicBezTo>
                  <a:cubicBezTo>
                    <a:pt x="24" y="415"/>
                    <a:pt x="0" y="462"/>
                    <a:pt x="0" y="522"/>
                  </a:cubicBezTo>
                  <a:cubicBezTo>
                    <a:pt x="0" y="548"/>
                    <a:pt x="19" y="567"/>
                    <a:pt x="42" y="567"/>
                  </a:cubicBezTo>
                  <a:cubicBezTo>
                    <a:pt x="52" y="567"/>
                    <a:pt x="62" y="564"/>
                    <a:pt x="72" y="558"/>
                  </a:cubicBezTo>
                  <a:cubicBezTo>
                    <a:pt x="119" y="534"/>
                    <a:pt x="143" y="486"/>
                    <a:pt x="143" y="439"/>
                  </a:cubicBezTo>
                  <a:cubicBezTo>
                    <a:pt x="143" y="404"/>
                    <a:pt x="130" y="382"/>
                    <a:pt x="105" y="382"/>
                  </a:cubicBezTo>
                  <a:close/>
                  <a:moveTo>
                    <a:pt x="430" y="541"/>
                  </a:moveTo>
                  <a:cubicBezTo>
                    <a:pt x="422" y="541"/>
                    <a:pt x="413" y="543"/>
                    <a:pt x="405" y="546"/>
                  </a:cubicBezTo>
                  <a:cubicBezTo>
                    <a:pt x="357" y="581"/>
                    <a:pt x="334" y="629"/>
                    <a:pt x="322" y="677"/>
                  </a:cubicBezTo>
                  <a:cubicBezTo>
                    <a:pt x="322" y="712"/>
                    <a:pt x="341" y="734"/>
                    <a:pt x="370" y="734"/>
                  </a:cubicBezTo>
                  <a:cubicBezTo>
                    <a:pt x="380" y="734"/>
                    <a:pt x="392" y="731"/>
                    <a:pt x="405" y="724"/>
                  </a:cubicBezTo>
                  <a:cubicBezTo>
                    <a:pt x="441" y="701"/>
                    <a:pt x="476" y="653"/>
                    <a:pt x="476" y="593"/>
                  </a:cubicBezTo>
                  <a:cubicBezTo>
                    <a:pt x="476" y="557"/>
                    <a:pt x="456" y="541"/>
                    <a:pt x="430" y="541"/>
                  </a:cubicBezTo>
                  <a:close/>
                  <a:moveTo>
                    <a:pt x="101" y="732"/>
                  </a:moveTo>
                  <a:cubicBezTo>
                    <a:pt x="93" y="732"/>
                    <a:pt x="83" y="733"/>
                    <a:pt x="72" y="736"/>
                  </a:cubicBezTo>
                  <a:cubicBezTo>
                    <a:pt x="24" y="772"/>
                    <a:pt x="0" y="820"/>
                    <a:pt x="0" y="867"/>
                  </a:cubicBezTo>
                  <a:cubicBezTo>
                    <a:pt x="0" y="902"/>
                    <a:pt x="19" y="924"/>
                    <a:pt x="44" y="924"/>
                  </a:cubicBezTo>
                  <a:cubicBezTo>
                    <a:pt x="52" y="924"/>
                    <a:pt x="62" y="921"/>
                    <a:pt x="72" y="915"/>
                  </a:cubicBezTo>
                  <a:cubicBezTo>
                    <a:pt x="119" y="891"/>
                    <a:pt x="143" y="843"/>
                    <a:pt x="143" y="784"/>
                  </a:cubicBezTo>
                  <a:cubicBezTo>
                    <a:pt x="143" y="747"/>
                    <a:pt x="129" y="732"/>
                    <a:pt x="101" y="7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1"/>
            <p:cNvSpPr/>
            <p:nvPr/>
          </p:nvSpPr>
          <p:spPr>
            <a:xfrm>
              <a:off x="2168390" y="2350004"/>
              <a:ext cx="512871" cy="318389"/>
            </a:xfrm>
            <a:custGeom>
              <a:avLst/>
              <a:gdLst/>
              <a:ahLst/>
              <a:cxnLst/>
              <a:rect l="l" t="t" r="r" b="b"/>
              <a:pathLst>
                <a:path w="11241" h="6978" extrusionOk="0">
                  <a:moveTo>
                    <a:pt x="11240" y="488"/>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1"/>
            <p:cNvSpPr/>
            <p:nvPr/>
          </p:nvSpPr>
          <p:spPr>
            <a:xfrm>
              <a:off x="2168390" y="2235890"/>
              <a:ext cx="512871" cy="386876"/>
            </a:xfrm>
            <a:custGeom>
              <a:avLst/>
              <a:gdLst/>
              <a:ahLst/>
              <a:cxnLst/>
              <a:rect l="l" t="t" r="r" b="b"/>
              <a:pathLst>
                <a:path w="11241" h="8479" extrusionOk="0">
                  <a:moveTo>
                    <a:pt x="1" y="6490"/>
                  </a:moveTo>
                  <a:lnTo>
                    <a:pt x="1" y="8478"/>
                  </a:lnTo>
                  <a:lnTo>
                    <a:pt x="11240" y="1989"/>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1"/>
            <p:cNvSpPr/>
            <p:nvPr/>
          </p:nvSpPr>
          <p:spPr>
            <a:xfrm>
              <a:off x="2200466" y="2410277"/>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1"/>
            <p:cNvSpPr/>
            <p:nvPr/>
          </p:nvSpPr>
          <p:spPr>
            <a:xfrm>
              <a:off x="2453059" y="2347814"/>
              <a:ext cx="65791" cy="95133"/>
            </a:xfrm>
            <a:custGeom>
              <a:avLst/>
              <a:gdLst/>
              <a:ahLst/>
              <a:cxnLst/>
              <a:rect l="l" t="t" r="r" b="b"/>
              <a:pathLst>
                <a:path w="1442" h="2085" extrusionOk="0">
                  <a:moveTo>
                    <a:pt x="1441" y="1"/>
                  </a:moveTo>
                  <a:lnTo>
                    <a:pt x="1" y="822"/>
                  </a:lnTo>
                  <a:lnTo>
                    <a:pt x="1" y="2084"/>
                  </a:lnTo>
                  <a:lnTo>
                    <a:pt x="1441" y="1251"/>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1"/>
            <p:cNvSpPr/>
            <p:nvPr/>
          </p:nvSpPr>
          <p:spPr>
            <a:xfrm>
              <a:off x="2539979" y="2269609"/>
              <a:ext cx="128799" cy="118997"/>
            </a:xfrm>
            <a:custGeom>
              <a:avLst/>
              <a:gdLst/>
              <a:ahLst/>
              <a:cxnLst/>
              <a:rect l="l" t="t" r="r" b="b"/>
              <a:pathLst>
                <a:path w="2823" h="2608" extrusionOk="0">
                  <a:moveTo>
                    <a:pt x="1" y="1619"/>
                  </a:moveTo>
                  <a:lnTo>
                    <a:pt x="1" y="2608"/>
                  </a:lnTo>
                  <a:lnTo>
                    <a:pt x="2822" y="976"/>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1"/>
            <p:cNvSpPr/>
            <p:nvPr/>
          </p:nvSpPr>
          <p:spPr>
            <a:xfrm>
              <a:off x="2553575" y="2286993"/>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93"/>
                  </a:lnTo>
                  <a:lnTo>
                    <a:pt x="1620" y="631"/>
                  </a:lnTo>
                  <a:lnTo>
                    <a:pt x="1893" y="476"/>
                  </a:lnTo>
                  <a:lnTo>
                    <a:pt x="1893" y="238"/>
                  </a:lnTo>
                  <a:close/>
                  <a:moveTo>
                    <a:pt x="2298" y="357"/>
                  </a:moveTo>
                  <a:lnTo>
                    <a:pt x="2024" y="500"/>
                  </a:lnTo>
                  <a:lnTo>
                    <a:pt x="2024" y="738"/>
                  </a:lnTo>
                  <a:lnTo>
                    <a:pt x="2298" y="595"/>
                  </a:lnTo>
                  <a:lnTo>
                    <a:pt x="2298" y="357"/>
                  </a:lnTo>
                  <a:close/>
                  <a:moveTo>
                    <a:pt x="1489" y="464"/>
                  </a:moveTo>
                  <a:lnTo>
                    <a:pt x="1215" y="619"/>
                  </a:lnTo>
                  <a:lnTo>
                    <a:pt x="1215" y="857"/>
                  </a:lnTo>
                  <a:lnTo>
                    <a:pt x="1489" y="703"/>
                  </a:lnTo>
                  <a:lnTo>
                    <a:pt x="1489" y="464"/>
                  </a:lnTo>
                  <a:close/>
                  <a:moveTo>
                    <a:pt x="1893" y="584"/>
                  </a:moveTo>
                  <a:lnTo>
                    <a:pt x="1620" y="738"/>
                  </a:lnTo>
                  <a:lnTo>
                    <a:pt x="1620" y="976"/>
                  </a:lnTo>
                  <a:lnTo>
                    <a:pt x="1893" y="822"/>
                  </a:lnTo>
                  <a:lnTo>
                    <a:pt x="1893" y="584"/>
                  </a:lnTo>
                  <a:close/>
                  <a:moveTo>
                    <a:pt x="1084" y="703"/>
                  </a:moveTo>
                  <a:lnTo>
                    <a:pt x="810" y="857"/>
                  </a:lnTo>
                  <a:lnTo>
                    <a:pt x="810" y="1096"/>
                  </a:lnTo>
                  <a:lnTo>
                    <a:pt x="1084" y="941"/>
                  </a:lnTo>
                  <a:lnTo>
                    <a:pt x="1084" y="703"/>
                  </a:lnTo>
                  <a:close/>
                  <a:moveTo>
                    <a:pt x="1489" y="810"/>
                  </a:moveTo>
                  <a:lnTo>
                    <a:pt x="1215" y="976"/>
                  </a:lnTo>
                  <a:lnTo>
                    <a:pt x="1215" y="1215"/>
                  </a:lnTo>
                  <a:lnTo>
                    <a:pt x="1489" y="1048"/>
                  </a:lnTo>
                  <a:lnTo>
                    <a:pt x="1489" y="810"/>
                  </a:lnTo>
                  <a:close/>
                  <a:moveTo>
                    <a:pt x="679" y="929"/>
                  </a:moveTo>
                  <a:lnTo>
                    <a:pt x="405" y="1084"/>
                  </a:lnTo>
                  <a:lnTo>
                    <a:pt x="405" y="1322"/>
                  </a:lnTo>
                  <a:lnTo>
                    <a:pt x="679" y="1167"/>
                  </a:lnTo>
                  <a:lnTo>
                    <a:pt x="679" y="929"/>
                  </a:lnTo>
                  <a:close/>
                  <a:moveTo>
                    <a:pt x="1084" y="1048"/>
                  </a:moveTo>
                  <a:lnTo>
                    <a:pt x="810" y="1203"/>
                  </a:lnTo>
                  <a:lnTo>
                    <a:pt x="810" y="1441"/>
                  </a:lnTo>
                  <a:lnTo>
                    <a:pt x="1084" y="1286"/>
                  </a:lnTo>
                  <a:lnTo>
                    <a:pt x="1084" y="1048"/>
                  </a:lnTo>
                  <a:close/>
                  <a:moveTo>
                    <a:pt x="274" y="1167"/>
                  </a:moveTo>
                  <a:lnTo>
                    <a:pt x="0" y="1310"/>
                  </a:lnTo>
                  <a:lnTo>
                    <a:pt x="0" y="1560"/>
                  </a:lnTo>
                  <a:lnTo>
                    <a:pt x="274" y="1405"/>
                  </a:lnTo>
                  <a:lnTo>
                    <a:pt x="274" y="1167"/>
                  </a:lnTo>
                  <a:close/>
                  <a:moveTo>
                    <a:pt x="679" y="1274"/>
                  </a:moveTo>
                  <a:lnTo>
                    <a:pt x="405" y="1441"/>
                  </a:lnTo>
                  <a:lnTo>
                    <a:pt x="405" y="1679"/>
                  </a:lnTo>
                  <a:lnTo>
                    <a:pt x="679" y="1512"/>
                  </a:lnTo>
                  <a:lnTo>
                    <a:pt x="679" y="1274"/>
                  </a:lnTo>
                  <a:close/>
                  <a:moveTo>
                    <a:pt x="274" y="1512"/>
                  </a:moveTo>
                  <a:lnTo>
                    <a:pt x="0" y="1667"/>
                  </a:lnTo>
                  <a:lnTo>
                    <a:pt x="0" y="1905"/>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1"/>
            <p:cNvSpPr/>
            <p:nvPr/>
          </p:nvSpPr>
          <p:spPr>
            <a:xfrm>
              <a:off x="2467751" y="2377289"/>
              <a:ext cx="36409" cy="42160"/>
            </a:xfrm>
            <a:custGeom>
              <a:avLst/>
              <a:gdLst/>
              <a:ahLst/>
              <a:cxnLst/>
              <a:rect l="l" t="t" r="r" b="b"/>
              <a:pathLst>
                <a:path w="798" h="924" extrusionOk="0">
                  <a:moveTo>
                    <a:pt x="750" y="0"/>
                  </a:moveTo>
                  <a:cubicBezTo>
                    <a:pt x="739" y="0"/>
                    <a:pt x="727" y="3"/>
                    <a:pt x="715" y="9"/>
                  </a:cubicBezTo>
                  <a:cubicBezTo>
                    <a:pt x="667" y="33"/>
                    <a:pt x="643" y="81"/>
                    <a:pt x="643" y="140"/>
                  </a:cubicBezTo>
                  <a:cubicBezTo>
                    <a:pt x="643" y="175"/>
                    <a:pt x="662" y="197"/>
                    <a:pt x="686" y="197"/>
                  </a:cubicBezTo>
                  <a:cubicBezTo>
                    <a:pt x="695" y="197"/>
                    <a:pt x="705" y="194"/>
                    <a:pt x="715" y="188"/>
                  </a:cubicBezTo>
                  <a:cubicBezTo>
                    <a:pt x="762" y="152"/>
                    <a:pt x="786" y="105"/>
                    <a:pt x="798" y="57"/>
                  </a:cubicBezTo>
                  <a:cubicBezTo>
                    <a:pt x="798" y="22"/>
                    <a:pt x="779" y="0"/>
                    <a:pt x="750" y="0"/>
                  </a:cubicBezTo>
                  <a:close/>
                  <a:moveTo>
                    <a:pt x="433" y="179"/>
                  </a:moveTo>
                  <a:cubicBezTo>
                    <a:pt x="424" y="179"/>
                    <a:pt x="415" y="182"/>
                    <a:pt x="405" y="188"/>
                  </a:cubicBezTo>
                  <a:cubicBezTo>
                    <a:pt x="357" y="224"/>
                    <a:pt x="334" y="271"/>
                    <a:pt x="322" y="319"/>
                  </a:cubicBezTo>
                  <a:cubicBezTo>
                    <a:pt x="322" y="354"/>
                    <a:pt x="341" y="376"/>
                    <a:pt x="370" y="376"/>
                  </a:cubicBezTo>
                  <a:cubicBezTo>
                    <a:pt x="380" y="376"/>
                    <a:pt x="392" y="373"/>
                    <a:pt x="405" y="367"/>
                  </a:cubicBezTo>
                  <a:cubicBezTo>
                    <a:pt x="441" y="331"/>
                    <a:pt x="476" y="283"/>
                    <a:pt x="476" y="236"/>
                  </a:cubicBezTo>
                  <a:cubicBezTo>
                    <a:pt x="476" y="201"/>
                    <a:pt x="457" y="179"/>
                    <a:pt x="433" y="179"/>
                  </a:cubicBezTo>
                  <a:close/>
                  <a:moveTo>
                    <a:pt x="757" y="355"/>
                  </a:moveTo>
                  <a:cubicBezTo>
                    <a:pt x="745" y="355"/>
                    <a:pt x="730" y="359"/>
                    <a:pt x="715" y="367"/>
                  </a:cubicBezTo>
                  <a:cubicBezTo>
                    <a:pt x="667" y="390"/>
                    <a:pt x="643" y="438"/>
                    <a:pt x="643" y="486"/>
                  </a:cubicBezTo>
                  <a:cubicBezTo>
                    <a:pt x="643" y="526"/>
                    <a:pt x="660" y="545"/>
                    <a:pt x="682" y="545"/>
                  </a:cubicBezTo>
                  <a:cubicBezTo>
                    <a:pt x="692" y="545"/>
                    <a:pt x="703" y="541"/>
                    <a:pt x="715" y="533"/>
                  </a:cubicBezTo>
                  <a:cubicBezTo>
                    <a:pt x="762" y="510"/>
                    <a:pt x="786" y="462"/>
                    <a:pt x="798" y="402"/>
                  </a:cubicBezTo>
                  <a:cubicBezTo>
                    <a:pt x="798" y="371"/>
                    <a:pt x="782" y="355"/>
                    <a:pt x="757" y="355"/>
                  </a:cubicBezTo>
                  <a:close/>
                  <a:moveTo>
                    <a:pt x="105" y="369"/>
                  </a:moveTo>
                  <a:cubicBezTo>
                    <a:pt x="95" y="369"/>
                    <a:pt x="84" y="372"/>
                    <a:pt x="72" y="379"/>
                  </a:cubicBezTo>
                  <a:cubicBezTo>
                    <a:pt x="24" y="414"/>
                    <a:pt x="0" y="462"/>
                    <a:pt x="0" y="510"/>
                  </a:cubicBezTo>
                  <a:cubicBezTo>
                    <a:pt x="0" y="544"/>
                    <a:pt x="19" y="567"/>
                    <a:pt x="44" y="567"/>
                  </a:cubicBezTo>
                  <a:cubicBezTo>
                    <a:pt x="52" y="567"/>
                    <a:pt x="62" y="564"/>
                    <a:pt x="72" y="557"/>
                  </a:cubicBezTo>
                  <a:cubicBezTo>
                    <a:pt x="119" y="533"/>
                    <a:pt x="143" y="474"/>
                    <a:pt x="143" y="426"/>
                  </a:cubicBezTo>
                  <a:cubicBezTo>
                    <a:pt x="143" y="391"/>
                    <a:pt x="130" y="369"/>
                    <a:pt x="105" y="369"/>
                  </a:cubicBezTo>
                  <a:close/>
                  <a:moveTo>
                    <a:pt x="433" y="536"/>
                  </a:moveTo>
                  <a:cubicBezTo>
                    <a:pt x="424" y="536"/>
                    <a:pt x="415" y="539"/>
                    <a:pt x="405" y="545"/>
                  </a:cubicBezTo>
                  <a:cubicBezTo>
                    <a:pt x="357" y="569"/>
                    <a:pt x="334" y="617"/>
                    <a:pt x="322" y="676"/>
                  </a:cubicBezTo>
                  <a:cubicBezTo>
                    <a:pt x="322" y="711"/>
                    <a:pt x="341" y="733"/>
                    <a:pt x="370" y="733"/>
                  </a:cubicBezTo>
                  <a:cubicBezTo>
                    <a:pt x="380" y="733"/>
                    <a:pt x="392" y="730"/>
                    <a:pt x="405" y="724"/>
                  </a:cubicBezTo>
                  <a:cubicBezTo>
                    <a:pt x="441" y="688"/>
                    <a:pt x="476" y="641"/>
                    <a:pt x="476" y="593"/>
                  </a:cubicBezTo>
                  <a:cubicBezTo>
                    <a:pt x="476" y="558"/>
                    <a:pt x="457" y="536"/>
                    <a:pt x="433" y="536"/>
                  </a:cubicBezTo>
                  <a:close/>
                  <a:moveTo>
                    <a:pt x="105" y="726"/>
                  </a:moveTo>
                  <a:cubicBezTo>
                    <a:pt x="95" y="726"/>
                    <a:pt x="84" y="729"/>
                    <a:pt x="72" y="736"/>
                  </a:cubicBezTo>
                  <a:cubicBezTo>
                    <a:pt x="24" y="760"/>
                    <a:pt x="0" y="807"/>
                    <a:pt x="0" y="867"/>
                  </a:cubicBezTo>
                  <a:cubicBezTo>
                    <a:pt x="0" y="902"/>
                    <a:pt x="19" y="924"/>
                    <a:pt x="44" y="924"/>
                  </a:cubicBezTo>
                  <a:cubicBezTo>
                    <a:pt x="52" y="924"/>
                    <a:pt x="62" y="921"/>
                    <a:pt x="72" y="914"/>
                  </a:cubicBezTo>
                  <a:cubicBezTo>
                    <a:pt x="119" y="879"/>
                    <a:pt x="143" y="831"/>
                    <a:pt x="143" y="783"/>
                  </a:cubicBezTo>
                  <a:cubicBezTo>
                    <a:pt x="143" y="749"/>
                    <a:pt x="130" y="726"/>
                    <a:pt x="105" y="72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1"/>
            <p:cNvSpPr/>
            <p:nvPr/>
          </p:nvSpPr>
          <p:spPr>
            <a:xfrm>
              <a:off x="2168390" y="2213077"/>
              <a:ext cx="512871" cy="318936"/>
            </a:xfrm>
            <a:custGeom>
              <a:avLst/>
              <a:gdLst/>
              <a:ahLst/>
              <a:cxnLst/>
              <a:rect l="l" t="t" r="r" b="b"/>
              <a:pathLst>
                <a:path w="11241" h="6990" extrusionOk="0">
                  <a:moveTo>
                    <a:pt x="11240" y="501"/>
                  </a:moveTo>
                  <a:lnTo>
                    <a:pt x="10371" y="1"/>
                  </a:lnTo>
                  <a:lnTo>
                    <a:pt x="1" y="5990"/>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1"/>
            <p:cNvSpPr/>
            <p:nvPr/>
          </p:nvSpPr>
          <p:spPr>
            <a:xfrm>
              <a:off x="2168390" y="2099009"/>
              <a:ext cx="512871" cy="387377"/>
            </a:xfrm>
            <a:custGeom>
              <a:avLst/>
              <a:gdLst/>
              <a:ahLst/>
              <a:cxnLst/>
              <a:rect l="l" t="t" r="r" b="b"/>
              <a:pathLst>
                <a:path w="11241" h="8490" extrusionOk="0">
                  <a:moveTo>
                    <a:pt x="1" y="6489"/>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1"/>
            <p:cNvSpPr/>
            <p:nvPr/>
          </p:nvSpPr>
          <p:spPr>
            <a:xfrm>
              <a:off x="2200466" y="2273396"/>
              <a:ext cx="221646" cy="169004"/>
            </a:xfrm>
            <a:custGeom>
              <a:avLst/>
              <a:gdLst/>
              <a:ahLst/>
              <a:cxnLst/>
              <a:rect l="l" t="t" r="r" b="b"/>
              <a:pathLst>
                <a:path w="4858" h="3704" extrusionOk="0">
                  <a:moveTo>
                    <a:pt x="0" y="2798"/>
                  </a:moveTo>
                  <a:lnTo>
                    <a:pt x="0" y="3703"/>
                  </a:lnTo>
                  <a:lnTo>
                    <a:pt x="4858" y="905"/>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1"/>
            <p:cNvSpPr/>
            <p:nvPr/>
          </p:nvSpPr>
          <p:spPr>
            <a:xfrm>
              <a:off x="2453059" y="2210932"/>
              <a:ext cx="65791" cy="95635"/>
            </a:xfrm>
            <a:custGeom>
              <a:avLst/>
              <a:gdLst/>
              <a:ahLst/>
              <a:cxnLst/>
              <a:rect l="l" t="t" r="r" b="b"/>
              <a:pathLst>
                <a:path w="1442" h="2096" extrusionOk="0">
                  <a:moveTo>
                    <a:pt x="1441" y="0"/>
                  </a:moveTo>
                  <a:lnTo>
                    <a:pt x="1" y="834"/>
                  </a:lnTo>
                  <a:lnTo>
                    <a:pt x="1" y="2096"/>
                  </a:lnTo>
                  <a:lnTo>
                    <a:pt x="1441" y="1262"/>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1"/>
            <p:cNvSpPr/>
            <p:nvPr/>
          </p:nvSpPr>
          <p:spPr>
            <a:xfrm>
              <a:off x="2539979" y="2132682"/>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1"/>
            <p:cNvSpPr/>
            <p:nvPr/>
          </p:nvSpPr>
          <p:spPr>
            <a:xfrm>
              <a:off x="2553575" y="2150066"/>
              <a:ext cx="104892" cy="86966"/>
            </a:xfrm>
            <a:custGeom>
              <a:avLst/>
              <a:gdLst/>
              <a:ahLst/>
              <a:cxnLst/>
              <a:rect l="l" t="t" r="r" b="b"/>
              <a:pathLst>
                <a:path w="2299" h="1906" extrusionOk="0">
                  <a:moveTo>
                    <a:pt x="2298" y="1"/>
                  </a:moveTo>
                  <a:lnTo>
                    <a:pt x="2024" y="156"/>
                  </a:lnTo>
                  <a:lnTo>
                    <a:pt x="2024" y="394"/>
                  </a:lnTo>
                  <a:lnTo>
                    <a:pt x="2298" y="239"/>
                  </a:lnTo>
                  <a:lnTo>
                    <a:pt x="2298" y="1"/>
                  </a:lnTo>
                  <a:close/>
                  <a:moveTo>
                    <a:pt x="1893" y="239"/>
                  </a:moveTo>
                  <a:lnTo>
                    <a:pt x="1620" y="394"/>
                  </a:lnTo>
                  <a:lnTo>
                    <a:pt x="1620" y="632"/>
                  </a:lnTo>
                  <a:lnTo>
                    <a:pt x="1893" y="477"/>
                  </a:lnTo>
                  <a:lnTo>
                    <a:pt x="1893" y="239"/>
                  </a:lnTo>
                  <a:close/>
                  <a:moveTo>
                    <a:pt x="2298" y="346"/>
                  </a:moveTo>
                  <a:lnTo>
                    <a:pt x="2024" y="501"/>
                  </a:lnTo>
                  <a:lnTo>
                    <a:pt x="2024" y="739"/>
                  </a:lnTo>
                  <a:lnTo>
                    <a:pt x="2298" y="584"/>
                  </a:lnTo>
                  <a:lnTo>
                    <a:pt x="2298" y="346"/>
                  </a:lnTo>
                  <a:close/>
                  <a:moveTo>
                    <a:pt x="1489" y="465"/>
                  </a:moveTo>
                  <a:lnTo>
                    <a:pt x="1215" y="620"/>
                  </a:lnTo>
                  <a:lnTo>
                    <a:pt x="1215" y="858"/>
                  </a:lnTo>
                  <a:lnTo>
                    <a:pt x="1489" y="703"/>
                  </a:lnTo>
                  <a:lnTo>
                    <a:pt x="1489" y="465"/>
                  </a:lnTo>
                  <a:close/>
                  <a:moveTo>
                    <a:pt x="1893" y="596"/>
                  </a:moveTo>
                  <a:lnTo>
                    <a:pt x="1620" y="739"/>
                  </a:lnTo>
                  <a:lnTo>
                    <a:pt x="1620" y="977"/>
                  </a:lnTo>
                  <a:lnTo>
                    <a:pt x="1893" y="822"/>
                  </a:lnTo>
                  <a:lnTo>
                    <a:pt x="1893" y="596"/>
                  </a:lnTo>
                  <a:close/>
                  <a:moveTo>
                    <a:pt x="1084" y="691"/>
                  </a:moveTo>
                  <a:lnTo>
                    <a:pt x="810" y="858"/>
                  </a:lnTo>
                  <a:lnTo>
                    <a:pt x="810" y="1096"/>
                  </a:lnTo>
                  <a:lnTo>
                    <a:pt x="1084" y="929"/>
                  </a:lnTo>
                  <a:lnTo>
                    <a:pt x="1084" y="691"/>
                  </a:lnTo>
                  <a:close/>
                  <a:moveTo>
                    <a:pt x="1489" y="822"/>
                  </a:moveTo>
                  <a:lnTo>
                    <a:pt x="1215" y="965"/>
                  </a:lnTo>
                  <a:lnTo>
                    <a:pt x="1215" y="1203"/>
                  </a:lnTo>
                  <a:lnTo>
                    <a:pt x="1489" y="1060"/>
                  </a:lnTo>
                  <a:lnTo>
                    <a:pt x="1489" y="822"/>
                  </a:lnTo>
                  <a:close/>
                  <a:moveTo>
                    <a:pt x="679" y="929"/>
                  </a:moveTo>
                  <a:lnTo>
                    <a:pt x="405" y="1084"/>
                  </a:lnTo>
                  <a:lnTo>
                    <a:pt x="405" y="1322"/>
                  </a:lnTo>
                  <a:lnTo>
                    <a:pt x="679" y="1168"/>
                  </a:lnTo>
                  <a:lnTo>
                    <a:pt x="679" y="929"/>
                  </a:lnTo>
                  <a:close/>
                  <a:moveTo>
                    <a:pt x="1084" y="1049"/>
                  </a:moveTo>
                  <a:lnTo>
                    <a:pt x="810" y="1203"/>
                  </a:lnTo>
                  <a:lnTo>
                    <a:pt x="810" y="1441"/>
                  </a:lnTo>
                  <a:lnTo>
                    <a:pt x="1084" y="1287"/>
                  </a:lnTo>
                  <a:lnTo>
                    <a:pt x="1084" y="1049"/>
                  </a:lnTo>
                  <a:close/>
                  <a:moveTo>
                    <a:pt x="274" y="1156"/>
                  </a:moveTo>
                  <a:lnTo>
                    <a:pt x="0" y="1322"/>
                  </a:lnTo>
                  <a:lnTo>
                    <a:pt x="0" y="1561"/>
                  </a:lnTo>
                  <a:lnTo>
                    <a:pt x="274" y="1394"/>
                  </a:lnTo>
                  <a:lnTo>
                    <a:pt x="274" y="1156"/>
                  </a:lnTo>
                  <a:close/>
                  <a:moveTo>
                    <a:pt x="679" y="1275"/>
                  </a:moveTo>
                  <a:lnTo>
                    <a:pt x="405" y="1430"/>
                  </a:lnTo>
                  <a:lnTo>
                    <a:pt x="405" y="1668"/>
                  </a:lnTo>
                  <a:lnTo>
                    <a:pt x="679" y="1513"/>
                  </a:lnTo>
                  <a:lnTo>
                    <a:pt x="679" y="1275"/>
                  </a:lnTo>
                  <a:close/>
                  <a:moveTo>
                    <a:pt x="274" y="1513"/>
                  </a:moveTo>
                  <a:lnTo>
                    <a:pt x="0" y="1668"/>
                  </a:lnTo>
                  <a:lnTo>
                    <a:pt x="0" y="1906"/>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1"/>
            <p:cNvSpPr/>
            <p:nvPr/>
          </p:nvSpPr>
          <p:spPr>
            <a:xfrm>
              <a:off x="2467751" y="2240362"/>
              <a:ext cx="36409" cy="42205"/>
            </a:xfrm>
            <a:custGeom>
              <a:avLst/>
              <a:gdLst/>
              <a:ahLst/>
              <a:cxnLst/>
              <a:rect l="l" t="t" r="r" b="b"/>
              <a:pathLst>
                <a:path w="798" h="925" extrusionOk="0">
                  <a:moveTo>
                    <a:pt x="750" y="1"/>
                  </a:moveTo>
                  <a:cubicBezTo>
                    <a:pt x="739" y="1"/>
                    <a:pt x="727" y="4"/>
                    <a:pt x="715" y="10"/>
                  </a:cubicBezTo>
                  <a:cubicBezTo>
                    <a:pt x="667" y="46"/>
                    <a:pt x="643" y="93"/>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3" y="191"/>
                  </a:moveTo>
                  <a:cubicBezTo>
                    <a:pt x="424" y="191"/>
                    <a:pt x="415" y="194"/>
                    <a:pt x="405" y="201"/>
                  </a:cubicBezTo>
                  <a:cubicBezTo>
                    <a:pt x="357" y="224"/>
                    <a:pt x="334" y="272"/>
                    <a:pt x="322" y="332"/>
                  </a:cubicBezTo>
                  <a:cubicBezTo>
                    <a:pt x="322" y="363"/>
                    <a:pt x="337" y="379"/>
                    <a:pt x="362" y="379"/>
                  </a:cubicBezTo>
                  <a:cubicBezTo>
                    <a:pt x="375" y="379"/>
                    <a:pt x="389" y="375"/>
                    <a:pt x="405" y="367"/>
                  </a:cubicBezTo>
                  <a:cubicBezTo>
                    <a:pt x="441" y="344"/>
                    <a:pt x="476" y="296"/>
                    <a:pt x="476" y="248"/>
                  </a:cubicBezTo>
                  <a:cubicBezTo>
                    <a:pt x="476" y="213"/>
                    <a:pt x="457" y="191"/>
                    <a:pt x="433" y="191"/>
                  </a:cubicBezTo>
                  <a:close/>
                  <a:moveTo>
                    <a:pt x="750" y="358"/>
                  </a:moveTo>
                  <a:cubicBezTo>
                    <a:pt x="739" y="358"/>
                    <a:pt x="727" y="361"/>
                    <a:pt x="715" y="367"/>
                  </a:cubicBezTo>
                  <a:cubicBezTo>
                    <a:pt x="667" y="391"/>
                    <a:pt x="643" y="439"/>
                    <a:pt x="643" y="498"/>
                  </a:cubicBezTo>
                  <a:cubicBezTo>
                    <a:pt x="643" y="533"/>
                    <a:pt x="662" y="555"/>
                    <a:pt x="686" y="555"/>
                  </a:cubicBezTo>
                  <a:cubicBezTo>
                    <a:pt x="695" y="555"/>
                    <a:pt x="705" y="552"/>
                    <a:pt x="715" y="546"/>
                  </a:cubicBezTo>
                  <a:cubicBezTo>
                    <a:pt x="762" y="510"/>
                    <a:pt x="786" y="463"/>
                    <a:pt x="798" y="415"/>
                  </a:cubicBezTo>
                  <a:cubicBezTo>
                    <a:pt x="798" y="380"/>
                    <a:pt x="779" y="358"/>
                    <a:pt x="750" y="358"/>
                  </a:cubicBezTo>
                  <a:close/>
                  <a:moveTo>
                    <a:pt x="105" y="382"/>
                  </a:moveTo>
                  <a:cubicBezTo>
                    <a:pt x="95" y="382"/>
                    <a:pt x="84" y="385"/>
                    <a:pt x="72" y="391"/>
                  </a:cubicBezTo>
                  <a:cubicBezTo>
                    <a:pt x="24" y="415"/>
                    <a:pt x="0" y="463"/>
                    <a:pt x="0" y="522"/>
                  </a:cubicBezTo>
                  <a:cubicBezTo>
                    <a:pt x="0" y="548"/>
                    <a:pt x="19" y="567"/>
                    <a:pt x="42" y="567"/>
                  </a:cubicBezTo>
                  <a:cubicBezTo>
                    <a:pt x="52" y="567"/>
                    <a:pt x="62" y="564"/>
                    <a:pt x="72" y="558"/>
                  </a:cubicBezTo>
                  <a:cubicBezTo>
                    <a:pt x="119" y="534"/>
                    <a:pt x="143" y="486"/>
                    <a:pt x="143" y="439"/>
                  </a:cubicBezTo>
                  <a:cubicBezTo>
                    <a:pt x="143" y="404"/>
                    <a:pt x="130" y="382"/>
                    <a:pt x="105" y="382"/>
                  </a:cubicBezTo>
                  <a:close/>
                  <a:moveTo>
                    <a:pt x="430" y="542"/>
                  </a:moveTo>
                  <a:cubicBezTo>
                    <a:pt x="422" y="542"/>
                    <a:pt x="413" y="543"/>
                    <a:pt x="405" y="546"/>
                  </a:cubicBezTo>
                  <a:cubicBezTo>
                    <a:pt x="357" y="582"/>
                    <a:pt x="334" y="629"/>
                    <a:pt x="322" y="677"/>
                  </a:cubicBezTo>
                  <a:cubicBezTo>
                    <a:pt x="322" y="712"/>
                    <a:pt x="341" y="734"/>
                    <a:pt x="370" y="734"/>
                  </a:cubicBezTo>
                  <a:cubicBezTo>
                    <a:pt x="380" y="734"/>
                    <a:pt x="392" y="731"/>
                    <a:pt x="405" y="725"/>
                  </a:cubicBezTo>
                  <a:cubicBezTo>
                    <a:pt x="441" y="701"/>
                    <a:pt x="476" y="653"/>
                    <a:pt x="476" y="594"/>
                  </a:cubicBezTo>
                  <a:cubicBezTo>
                    <a:pt x="476" y="557"/>
                    <a:pt x="456" y="542"/>
                    <a:pt x="430" y="542"/>
                  </a:cubicBezTo>
                  <a:close/>
                  <a:moveTo>
                    <a:pt x="101" y="732"/>
                  </a:moveTo>
                  <a:cubicBezTo>
                    <a:pt x="93" y="732"/>
                    <a:pt x="83" y="734"/>
                    <a:pt x="72" y="736"/>
                  </a:cubicBezTo>
                  <a:cubicBezTo>
                    <a:pt x="24" y="772"/>
                    <a:pt x="0" y="820"/>
                    <a:pt x="0" y="867"/>
                  </a:cubicBezTo>
                  <a:cubicBezTo>
                    <a:pt x="0" y="902"/>
                    <a:pt x="19" y="924"/>
                    <a:pt x="44" y="924"/>
                  </a:cubicBezTo>
                  <a:cubicBezTo>
                    <a:pt x="52" y="924"/>
                    <a:pt x="62" y="921"/>
                    <a:pt x="72" y="915"/>
                  </a:cubicBezTo>
                  <a:cubicBezTo>
                    <a:pt x="119" y="891"/>
                    <a:pt x="143" y="844"/>
                    <a:pt x="143" y="784"/>
                  </a:cubicBezTo>
                  <a:cubicBezTo>
                    <a:pt x="143" y="748"/>
                    <a:pt x="129" y="732"/>
                    <a:pt x="101" y="7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1"/>
            <p:cNvSpPr/>
            <p:nvPr/>
          </p:nvSpPr>
          <p:spPr>
            <a:xfrm>
              <a:off x="2168390" y="2076743"/>
              <a:ext cx="512871" cy="318389"/>
            </a:xfrm>
            <a:custGeom>
              <a:avLst/>
              <a:gdLst/>
              <a:ahLst/>
              <a:cxnLst/>
              <a:rect l="l" t="t" r="r" b="b"/>
              <a:pathLst>
                <a:path w="11241" h="6978" extrusionOk="0">
                  <a:moveTo>
                    <a:pt x="11240" y="489"/>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1"/>
            <p:cNvSpPr/>
            <p:nvPr/>
          </p:nvSpPr>
          <p:spPr>
            <a:xfrm>
              <a:off x="2168390" y="1962675"/>
              <a:ext cx="512871" cy="386830"/>
            </a:xfrm>
            <a:custGeom>
              <a:avLst/>
              <a:gdLst/>
              <a:ahLst/>
              <a:cxnLst/>
              <a:rect l="l" t="t" r="r" b="b"/>
              <a:pathLst>
                <a:path w="11241" h="8478" extrusionOk="0">
                  <a:moveTo>
                    <a:pt x="1" y="6489"/>
                  </a:moveTo>
                  <a:lnTo>
                    <a:pt x="1" y="8477"/>
                  </a:lnTo>
                  <a:lnTo>
                    <a:pt x="11240" y="1988"/>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1"/>
            <p:cNvSpPr/>
            <p:nvPr/>
          </p:nvSpPr>
          <p:spPr>
            <a:xfrm>
              <a:off x="2200466" y="2137062"/>
              <a:ext cx="221646" cy="168959"/>
            </a:xfrm>
            <a:custGeom>
              <a:avLst/>
              <a:gdLst/>
              <a:ahLst/>
              <a:cxnLst/>
              <a:rect l="l" t="t" r="r" b="b"/>
              <a:pathLst>
                <a:path w="4858" h="3703"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1"/>
            <p:cNvSpPr/>
            <p:nvPr/>
          </p:nvSpPr>
          <p:spPr>
            <a:xfrm>
              <a:off x="2453059" y="2074553"/>
              <a:ext cx="65791" cy="95133"/>
            </a:xfrm>
            <a:custGeom>
              <a:avLst/>
              <a:gdLst/>
              <a:ahLst/>
              <a:cxnLst/>
              <a:rect l="l" t="t" r="r" b="b"/>
              <a:pathLst>
                <a:path w="1442" h="2085" extrusionOk="0">
                  <a:moveTo>
                    <a:pt x="1441" y="1"/>
                  </a:moveTo>
                  <a:lnTo>
                    <a:pt x="1" y="822"/>
                  </a:lnTo>
                  <a:lnTo>
                    <a:pt x="1" y="2084"/>
                  </a:lnTo>
                  <a:lnTo>
                    <a:pt x="1441" y="1251"/>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1"/>
            <p:cNvSpPr/>
            <p:nvPr/>
          </p:nvSpPr>
          <p:spPr>
            <a:xfrm>
              <a:off x="2539979" y="1996348"/>
              <a:ext cx="128799" cy="118997"/>
            </a:xfrm>
            <a:custGeom>
              <a:avLst/>
              <a:gdLst/>
              <a:ahLst/>
              <a:cxnLst/>
              <a:rect l="l" t="t" r="r" b="b"/>
              <a:pathLst>
                <a:path w="2823" h="2608" extrusionOk="0">
                  <a:moveTo>
                    <a:pt x="1" y="1620"/>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1"/>
            <p:cNvSpPr/>
            <p:nvPr/>
          </p:nvSpPr>
          <p:spPr>
            <a:xfrm>
              <a:off x="2553575" y="2013732"/>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81"/>
                  </a:lnTo>
                  <a:lnTo>
                    <a:pt x="1620" y="619"/>
                  </a:lnTo>
                  <a:lnTo>
                    <a:pt x="1893" y="477"/>
                  </a:lnTo>
                  <a:lnTo>
                    <a:pt x="1893" y="238"/>
                  </a:lnTo>
                  <a:close/>
                  <a:moveTo>
                    <a:pt x="2298" y="346"/>
                  </a:moveTo>
                  <a:lnTo>
                    <a:pt x="2024" y="500"/>
                  </a:lnTo>
                  <a:lnTo>
                    <a:pt x="2024" y="739"/>
                  </a:lnTo>
                  <a:lnTo>
                    <a:pt x="2298" y="584"/>
                  </a:lnTo>
                  <a:lnTo>
                    <a:pt x="2298" y="346"/>
                  </a:lnTo>
                  <a:close/>
                  <a:moveTo>
                    <a:pt x="1489" y="453"/>
                  </a:moveTo>
                  <a:lnTo>
                    <a:pt x="1215" y="619"/>
                  </a:lnTo>
                  <a:lnTo>
                    <a:pt x="1215" y="858"/>
                  </a:lnTo>
                  <a:lnTo>
                    <a:pt x="1489" y="703"/>
                  </a:lnTo>
                  <a:lnTo>
                    <a:pt x="1489" y="453"/>
                  </a:lnTo>
                  <a:close/>
                  <a:moveTo>
                    <a:pt x="1893" y="596"/>
                  </a:moveTo>
                  <a:lnTo>
                    <a:pt x="1620" y="739"/>
                  </a:lnTo>
                  <a:lnTo>
                    <a:pt x="1620" y="977"/>
                  </a:lnTo>
                  <a:lnTo>
                    <a:pt x="1893" y="834"/>
                  </a:lnTo>
                  <a:lnTo>
                    <a:pt x="1893" y="596"/>
                  </a:lnTo>
                  <a:close/>
                  <a:moveTo>
                    <a:pt x="1084" y="691"/>
                  </a:moveTo>
                  <a:lnTo>
                    <a:pt x="810" y="846"/>
                  </a:lnTo>
                  <a:lnTo>
                    <a:pt x="810" y="1084"/>
                  </a:lnTo>
                  <a:lnTo>
                    <a:pt x="1084" y="929"/>
                  </a:lnTo>
                  <a:lnTo>
                    <a:pt x="1084" y="691"/>
                  </a:lnTo>
                  <a:close/>
                  <a:moveTo>
                    <a:pt x="1489" y="798"/>
                  </a:moveTo>
                  <a:lnTo>
                    <a:pt x="1215" y="977"/>
                  </a:lnTo>
                  <a:lnTo>
                    <a:pt x="1215" y="1203"/>
                  </a:lnTo>
                  <a:lnTo>
                    <a:pt x="1489" y="1036"/>
                  </a:lnTo>
                  <a:lnTo>
                    <a:pt x="1489" y="798"/>
                  </a:lnTo>
                  <a:close/>
                  <a:moveTo>
                    <a:pt x="679" y="917"/>
                  </a:moveTo>
                  <a:lnTo>
                    <a:pt x="405" y="1084"/>
                  </a:lnTo>
                  <a:lnTo>
                    <a:pt x="405" y="1322"/>
                  </a:lnTo>
                  <a:lnTo>
                    <a:pt x="679" y="1155"/>
                  </a:lnTo>
                  <a:lnTo>
                    <a:pt x="679" y="917"/>
                  </a:lnTo>
                  <a:close/>
                  <a:moveTo>
                    <a:pt x="1084" y="1048"/>
                  </a:moveTo>
                  <a:lnTo>
                    <a:pt x="810" y="1203"/>
                  </a:lnTo>
                  <a:lnTo>
                    <a:pt x="810" y="1441"/>
                  </a:lnTo>
                  <a:lnTo>
                    <a:pt x="1084" y="1286"/>
                  </a:lnTo>
                  <a:lnTo>
                    <a:pt x="1084" y="1048"/>
                  </a:lnTo>
                  <a:close/>
                  <a:moveTo>
                    <a:pt x="274" y="1155"/>
                  </a:moveTo>
                  <a:lnTo>
                    <a:pt x="0" y="1310"/>
                  </a:lnTo>
                  <a:lnTo>
                    <a:pt x="0" y="1548"/>
                  </a:lnTo>
                  <a:lnTo>
                    <a:pt x="274" y="1393"/>
                  </a:lnTo>
                  <a:lnTo>
                    <a:pt x="274" y="1155"/>
                  </a:lnTo>
                  <a:close/>
                  <a:moveTo>
                    <a:pt x="679" y="1274"/>
                  </a:moveTo>
                  <a:lnTo>
                    <a:pt x="405" y="1441"/>
                  </a:lnTo>
                  <a:lnTo>
                    <a:pt x="405" y="1679"/>
                  </a:lnTo>
                  <a:lnTo>
                    <a:pt x="679" y="1512"/>
                  </a:lnTo>
                  <a:lnTo>
                    <a:pt x="679" y="1274"/>
                  </a:lnTo>
                  <a:close/>
                  <a:moveTo>
                    <a:pt x="274" y="1512"/>
                  </a:moveTo>
                  <a:lnTo>
                    <a:pt x="0" y="1667"/>
                  </a:lnTo>
                  <a:lnTo>
                    <a:pt x="0" y="1905"/>
                  </a:lnTo>
                  <a:lnTo>
                    <a:pt x="274" y="1751"/>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1"/>
            <p:cNvSpPr/>
            <p:nvPr/>
          </p:nvSpPr>
          <p:spPr>
            <a:xfrm>
              <a:off x="2467751" y="2104028"/>
              <a:ext cx="36409" cy="42160"/>
            </a:xfrm>
            <a:custGeom>
              <a:avLst/>
              <a:gdLst/>
              <a:ahLst/>
              <a:cxnLst/>
              <a:rect l="l" t="t" r="r" b="b"/>
              <a:pathLst>
                <a:path w="798" h="924" extrusionOk="0">
                  <a:moveTo>
                    <a:pt x="750" y="0"/>
                  </a:moveTo>
                  <a:cubicBezTo>
                    <a:pt x="739" y="0"/>
                    <a:pt x="727" y="3"/>
                    <a:pt x="715" y="10"/>
                  </a:cubicBezTo>
                  <a:cubicBezTo>
                    <a:pt x="667" y="33"/>
                    <a:pt x="643" y="81"/>
                    <a:pt x="643" y="141"/>
                  </a:cubicBezTo>
                  <a:cubicBezTo>
                    <a:pt x="643" y="177"/>
                    <a:pt x="664" y="193"/>
                    <a:pt x="690" y="193"/>
                  </a:cubicBezTo>
                  <a:cubicBezTo>
                    <a:pt x="698" y="193"/>
                    <a:pt x="706" y="191"/>
                    <a:pt x="715" y="188"/>
                  </a:cubicBezTo>
                  <a:cubicBezTo>
                    <a:pt x="762" y="153"/>
                    <a:pt x="786" y="105"/>
                    <a:pt x="798" y="57"/>
                  </a:cubicBezTo>
                  <a:cubicBezTo>
                    <a:pt x="798" y="22"/>
                    <a:pt x="779" y="0"/>
                    <a:pt x="750" y="0"/>
                  </a:cubicBezTo>
                  <a:close/>
                  <a:moveTo>
                    <a:pt x="433" y="179"/>
                  </a:moveTo>
                  <a:cubicBezTo>
                    <a:pt x="424" y="179"/>
                    <a:pt x="415" y="182"/>
                    <a:pt x="405" y="188"/>
                  </a:cubicBezTo>
                  <a:cubicBezTo>
                    <a:pt x="357" y="224"/>
                    <a:pt x="334" y="272"/>
                    <a:pt x="322" y="319"/>
                  </a:cubicBezTo>
                  <a:cubicBezTo>
                    <a:pt x="322" y="354"/>
                    <a:pt x="341" y="376"/>
                    <a:pt x="370" y="376"/>
                  </a:cubicBezTo>
                  <a:cubicBezTo>
                    <a:pt x="380" y="376"/>
                    <a:pt x="392" y="373"/>
                    <a:pt x="405" y="367"/>
                  </a:cubicBezTo>
                  <a:cubicBezTo>
                    <a:pt x="441" y="331"/>
                    <a:pt x="476" y="284"/>
                    <a:pt x="476" y="236"/>
                  </a:cubicBezTo>
                  <a:cubicBezTo>
                    <a:pt x="476" y="201"/>
                    <a:pt x="457" y="179"/>
                    <a:pt x="433" y="179"/>
                  </a:cubicBezTo>
                  <a:close/>
                  <a:moveTo>
                    <a:pt x="757" y="355"/>
                  </a:moveTo>
                  <a:cubicBezTo>
                    <a:pt x="745" y="355"/>
                    <a:pt x="730" y="359"/>
                    <a:pt x="715" y="367"/>
                  </a:cubicBezTo>
                  <a:cubicBezTo>
                    <a:pt x="667" y="391"/>
                    <a:pt x="643" y="438"/>
                    <a:pt x="643" y="486"/>
                  </a:cubicBezTo>
                  <a:cubicBezTo>
                    <a:pt x="643" y="527"/>
                    <a:pt x="660" y="545"/>
                    <a:pt x="682" y="545"/>
                  </a:cubicBezTo>
                  <a:cubicBezTo>
                    <a:pt x="692" y="545"/>
                    <a:pt x="703" y="541"/>
                    <a:pt x="715" y="534"/>
                  </a:cubicBezTo>
                  <a:cubicBezTo>
                    <a:pt x="762" y="510"/>
                    <a:pt x="786" y="462"/>
                    <a:pt x="798" y="403"/>
                  </a:cubicBezTo>
                  <a:cubicBezTo>
                    <a:pt x="798" y="371"/>
                    <a:pt x="782" y="355"/>
                    <a:pt x="757" y="355"/>
                  </a:cubicBezTo>
                  <a:close/>
                  <a:moveTo>
                    <a:pt x="105" y="369"/>
                  </a:moveTo>
                  <a:cubicBezTo>
                    <a:pt x="95" y="369"/>
                    <a:pt x="84" y="372"/>
                    <a:pt x="72" y="379"/>
                  </a:cubicBezTo>
                  <a:cubicBezTo>
                    <a:pt x="24" y="414"/>
                    <a:pt x="0" y="462"/>
                    <a:pt x="0" y="510"/>
                  </a:cubicBezTo>
                  <a:cubicBezTo>
                    <a:pt x="0" y="545"/>
                    <a:pt x="19" y="567"/>
                    <a:pt x="44" y="567"/>
                  </a:cubicBezTo>
                  <a:cubicBezTo>
                    <a:pt x="52" y="567"/>
                    <a:pt x="62" y="564"/>
                    <a:pt x="72" y="557"/>
                  </a:cubicBezTo>
                  <a:cubicBezTo>
                    <a:pt x="119" y="534"/>
                    <a:pt x="143" y="474"/>
                    <a:pt x="143" y="426"/>
                  </a:cubicBezTo>
                  <a:cubicBezTo>
                    <a:pt x="143" y="392"/>
                    <a:pt x="130" y="369"/>
                    <a:pt x="105" y="369"/>
                  </a:cubicBezTo>
                  <a:close/>
                  <a:moveTo>
                    <a:pt x="433" y="536"/>
                  </a:moveTo>
                  <a:cubicBezTo>
                    <a:pt x="424" y="536"/>
                    <a:pt x="415" y="539"/>
                    <a:pt x="405" y="545"/>
                  </a:cubicBezTo>
                  <a:cubicBezTo>
                    <a:pt x="357" y="569"/>
                    <a:pt x="334" y="617"/>
                    <a:pt x="322" y="676"/>
                  </a:cubicBezTo>
                  <a:cubicBezTo>
                    <a:pt x="322" y="711"/>
                    <a:pt x="341" y="733"/>
                    <a:pt x="370" y="733"/>
                  </a:cubicBezTo>
                  <a:cubicBezTo>
                    <a:pt x="380" y="733"/>
                    <a:pt x="392" y="730"/>
                    <a:pt x="405" y="724"/>
                  </a:cubicBezTo>
                  <a:cubicBezTo>
                    <a:pt x="441" y="688"/>
                    <a:pt x="476" y="641"/>
                    <a:pt x="476" y="593"/>
                  </a:cubicBezTo>
                  <a:cubicBezTo>
                    <a:pt x="476" y="558"/>
                    <a:pt x="457" y="536"/>
                    <a:pt x="433" y="536"/>
                  </a:cubicBezTo>
                  <a:close/>
                  <a:moveTo>
                    <a:pt x="105" y="727"/>
                  </a:moveTo>
                  <a:cubicBezTo>
                    <a:pt x="95" y="727"/>
                    <a:pt x="84" y="730"/>
                    <a:pt x="72" y="736"/>
                  </a:cubicBezTo>
                  <a:cubicBezTo>
                    <a:pt x="24" y="760"/>
                    <a:pt x="0" y="807"/>
                    <a:pt x="0" y="867"/>
                  </a:cubicBezTo>
                  <a:cubicBezTo>
                    <a:pt x="0" y="902"/>
                    <a:pt x="19" y="924"/>
                    <a:pt x="44" y="924"/>
                  </a:cubicBezTo>
                  <a:cubicBezTo>
                    <a:pt x="52" y="924"/>
                    <a:pt x="62" y="921"/>
                    <a:pt x="72" y="915"/>
                  </a:cubicBezTo>
                  <a:cubicBezTo>
                    <a:pt x="119" y="879"/>
                    <a:pt x="143" y="831"/>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1"/>
            <p:cNvSpPr/>
            <p:nvPr/>
          </p:nvSpPr>
          <p:spPr>
            <a:xfrm>
              <a:off x="2168390" y="1939862"/>
              <a:ext cx="512871" cy="318936"/>
            </a:xfrm>
            <a:custGeom>
              <a:avLst/>
              <a:gdLst/>
              <a:ahLst/>
              <a:cxnLst/>
              <a:rect l="l" t="t" r="r" b="b"/>
              <a:pathLst>
                <a:path w="11241" h="6990" extrusionOk="0">
                  <a:moveTo>
                    <a:pt x="11240" y="500"/>
                  </a:moveTo>
                  <a:lnTo>
                    <a:pt x="10371" y="0"/>
                  </a:lnTo>
                  <a:lnTo>
                    <a:pt x="1" y="5989"/>
                  </a:lnTo>
                  <a:lnTo>
                    <a:pt x="1" y="6989"/>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1"/>
            <p:cNvSpPr/>
            <p:nvPr/>
          </p:nvSpPr>
          <p:spPr>
            <a:xfrm>
              <a:off x="2168390" y="3192007"/>
              <a:ext cx="512871" cy="387423"/>
            </a:xfrm>
            <a:custGeom>
              <a:avLst/>
              <a:gdLst/>
              <a:ahLst/>
              <a:cxnLst/>
              <a:rect l="l" t="t" r="r" b="b"/>
              <a:pathLst>
                <a:path w="11241" h="8491"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1"/>
            <p:cNvSpPr/>
            <p:nvPr/>
          </p:nvSpPr>
          <p:spPr>
            <a:xfrm>
              <a:off x="2200466" y="3366394"/>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1"/>
            <p:cNvSpPr/>
            <p:nvPr/>
          </p:nvSpPr>
          <p:spPr>
            <a:xfrm>
              <a:off x="2453059" y="3303930"/>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1"/>
            <p:cNvSpPr/>
            <p:nvPr/>
          </p:nvSpPr>
          <p:spPr>
            <a:xfrm>
              <a:off x="2539979" y="3225725"/>
              <a:ext cx="128799" cy="118997"/>
            </a:xfrm>
            <a:custGeom>
              <a:avLst/>
              <a:gdLst/>
              <a:ahLst/>
              <a:cxnLst/>
              <a:rect l="l" t="t" r="r" b="b"/>
              <a:pathLst>
                <a:path w="2823" h="2608" extrusionOk="0">
                  <a:moveTo>
                    <a:pt x="1" y="1631"/>
                  </a:moveTo>
                  <a:lnTo>
                    <a:pt x="1" y="2608"/>
                  </a:lnTo>
                  <a:lnTo>
                    <a:pt x="2822" y="988"/>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1"/>
            <p:cNvSpPr/>
            <p:nvPr/>
          </p:nvSpPr>
          <p:spPr>
            <a:xfrm>
              <a:off x="2553575" y="3243109"/>
              <a:ext cx="104892" cy="86966"/>
            </a:xfrm>
            <a:custGeom>
              <a:avLst/>
              <a:gdLst/>
              <a:ahLst/>
              <a:cxnLst/>
              <a:rect l="l" t="t" r="r" b="b"/>
              <a:pathLst>
                <a:path w="2299" h="1906" extrusionOk="0">
                  <a:moveTo>
                    <a:pt x="2298" y="0"/>
                  </a:moveTo>
                  <a:lnTo>
                    <a:pt x="2024" y="155"/>
                  </a:lnTo>
                  <a:lnTo>
                    <a:pt x="2024" y="393"/>
                  </a:lnTo>
                  <a:lnTo>
                    <a:pt x="2298" y="226"/>
                  </a:lnTo>
                  <a:lnTo>
                    <a:pt x="2298" y="0"/>
                  </a:lnTo>
                  <a:close/>
                  <a:moveTo>
                    <a:pt x="1893" y="238"/>
                  </a:moveTo>
                  <a:lnTo>
                    <a:pt x="1620" y="393"/>
                  </a:lnTo>
                  <a:lnTo>
                    <a:pt x="1620" y="631"/>
                  </a:lnTo>
                  <a:lnTo>
                    <a:pt x="1893" y="476"/>
                  </a:lnTo>
                  <a:lnTo>
                    <a:pt x="1893" y="238"/>
                  </a:lnTo>
                  <a:close/>
                  <a:moveTo>
                    <a:pt x="2298" y="345"/>
                  </a:moveTo>
                  <a:lnTo>
                    <a:pt x="2024" y="500"/>
                  </a:lnTo>
                  <a:lnTo>
                    <a:pt x="2024" y="750"/>
                  </a:lnTo>
                  <a:lnTo>
                    <a:pt x="2298" y="584"/>
                  </a:lnTo>
                  <a:lnTo>
                    <a:pt x="2298" y="345"/>
                  </a:lnTo>
                  <a:close/>
                  <a:moveTo>
                    <a:pt x="1489" y="464"/>
                  </a:moveTo>
                  <a:lnTo>
                    <a:pt x="1215" y="619"/>
                  </a:lnTo>
                  <a:lnTo>
                    <a:pt x="1215" y="857"/>
                  </a:lnTo>
                  <a:lnTo>
                    <a:pt x="1489" y="703"/>
                  </a:lnTo>
                  <a:lnTo>
                    <a:pt x="1489" y="464"/>
                  </a:lnTo>
                  <a:close/>
                  <a:moveTo>
                    <a:pt x="1893" y="572"/>
                  </a:moveTo>
                  <a:lnTo>
                    <a:pt x="1620" y="738"/>
                  </a:lnTo>
                  <a:lnTo>
                    <a:pt x="1620" y="976"/>
                  </a:lnTo>
                  <a:lnTo>
                    <a:pt x="1893" y="810"/>
                  </a:lnTo>
                  <a:lnTo>
                    <a:pt x="1893" y="572"/>
                  </a:lnTo>
                  <a:close/>
                  <a:moveTo>
                    <a:pt x="1084" y="703"/>
                  </a:moveTo>
                  <a:lnTo>
                    <a:pt x="810" y="857"/>
                  </a:lnTo>
                  <a:lnTo>
                    <a:pt x="810" y="1095"/>
                  </a:lnTo>
                  <a:lnTo>
                    <a:pt x="1084" y="941"/>
                  </a:lnTo>
                  <a:lnTo>
                    <a:pt x="1084" y="703"/>
                  </a:lnTo>
                  <a:close/>
                  <a:moveTo>
                    <a:pt x="1489" y="810"/>
                  </a:moveTo>
                  <a:lnTo>
                    <a:pt x="1215" y="965"/>
                  </a:lnTo>
                  <a:lnTo>
                    <a:pt x="1215" y="1203"/>
                  </a:lnTo>
                  <a:lnTo>
                    <a:pt x="1489" y="1048"/>
                  </a:lnTo>
                  <a:lnTo>
                    <a:pt x="1489" y="810"/>
                  </a:lnTo>
                  <a:close/>
                  <a:moveTo>
                    <a:pt x="679" y="929"/>
                  </a:moveTo>
                  <a:lnTo>
                    <a:pt x="405" y="1084"/>
                  </a:lnTo>
                  <a:lnTo>
                    <a:pt x="405" y="1322"/>
                  </a:lnTo>
                  <a:lnTo>
                    <a:pt x="679" y="1167"/>
                  </a:lnTo>
                  <a:lnTo>
                    <a:pt x="679" y="929"/>
                  </a:lnTo>
                  <a:close/>
                  <a:moveTo>
                    <a:pt x="1084" y="1048"/>
                  </a:moveTo>
                  <a:lnTo>
                    <a:pt x="810" y="1203"/>
                  </a:lnTo>
                  <a:lnTo>
                    <a:pt x="810" y="1441"/>
                  </a:lnTo>
                  <a:lnTo>
                    <a:pt x="1084" y="1274"/>
                  </a:lnTo>
                  <a:lnTo>
                    <a:pt x="1084" y="1048"/>
                  </a:lnTo>
                  <a:close/>
                  <a:moveTo>
                    <a:pt x="274" y="1167"/>
                  </a:moveTo>
                  <a:lnTo>
                    <a:pt x="0" y="1322"/>
                  </a:lnTo>
                  <a:lnTo>
                    <a:pt x="0" y="1560"/>
                  </a:lnTo>
                  <a:lnTo>
                    <a:pt x="274" y="1405"/>
                  </a:lnTo>
                  <a:lnTo>
                    <a:pt x="274" y="1167"/>
                  </a:lnTo>
                  <a:close/>
                  <a:moveTo>
                    <a:pt x="679" y="1274"/>
                  </a:moveTo>
                  <a:lnTo>
                    <a:pt x="405" y="1429"/>
                  </a:lnTo>
                  <a:lnTo>
                    <a:pt x="405" y="1667"/>
                  </a:lnTo>
                  <a:lnTo>
                    <a:pt x="679" y="1512"/>
                  </a:lnTo>
                  <a:lnTo>
                    <a:pt x="679" y="1274"/>
                  </a:lnTo>
                  <a:close/>
                  <a:moveTo>
                    <a:pt x="274" y="1500"/>
                  </a:moveTo>
                  <a:lnTo>
                    <a:pt x="0" y="1667"/>
                  </a:lnTo>
                  <a:lnTo>
                    <a:pt x="0" y="1905"/>
                  </a:lnTo>
                  <a:lnTo>
                    <a:pt x="274" y="1738"/>
                  </a:lnTo>
                  <a:lnTo>
                    <a:pt x="274" y="15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1"/>
            <p:cNvSpPr/>
            <p:nvPr/>
          </p:nvSpPr>
          <p:spPr>
            <a:xfrm>
              <a:off x="2467751" y="3333633"/>
              <a:ext cx="36409" cy="41932"/>
            </a:xfrm>
            <a:custGeom>
              <a:avLst/>
              <a:gdLst/>
              <a:ahLst/>
              <a:cxnLst/>
              <a:rect l="l" t="t" r="r" b="b"/>
              <a:pathLst>
                <a:path w="798" h="919" extrusionOk="0">
                  <a:moveTo>
                    <a:pt x="746" y="0"/>
                  </a:moveTo>
                  <a:cubicBezTo>
                    <a:pt x="736" y="0"/>
                    <a:pt x="726" y="2"/>
                    <a:pt x="715" y="4"/>
                  </a:cubicBezTo>
                  <a:cubicBezTo>
                    <a:pt x="667" y="40"/>
                    <a:pt x="643" y="88"/>
                    <a:pt x="643" y="135"/>
                  </a:cubicBezTo>
                  <a:cubicBezTo>
                    <a:pt x="643" y="170"/>
                    <a:pt x="662" y="192"/>
                    <a:pt x="686" y="192"/>
                  </a:cubicBezTo>
                  <a:cubicBezTo>
                    <a:pt x="695" y="192"/>
                    <a:pt x="705" y="189"/>
                    <a:pt x="715" y="183"/>
                  </a:cubicBezTo>
                  <a:cubicBezTo>
                    <a:pt x="762" y="159"/>
                    <a:pt x="786" y="112"/>
                    <a:pt x="798" y="52"/>
                  </a:cubicBezTo>
                  <a:cubicBezTo>
                    <a:pt x="798" y="16"/>
                    <a:pt x="777" y="0"/>
                    <a:pt x="746" y="0"/>
                  </a:cubicBezTo>
                  <a:close/>
                  <a:moveTo>
                    <a:pt x="433" y="186"/>
                  </a:moveTo>
                  <a:cubicBezTo>
                    <a:pt x="424" y="186"/>
                    <a:pt x="415" y="189"/>
                    <a:pt x="405" y="195"/>
                  </a:cubicBezTo>
                  <a:cubicBezTo>
                    <a:pt x="357" y="219"/>
                    <a:pt x="334" y="266"/>
                    <a:pt x="322" y="326"/>
                  </a:cubicBezTo>
                  <a:cubicBezTo>
                    <a:pt x="322" y="362"/>
                    <a:pt x="342" y="378"/>
                    <a:pt x="374" y="378"/>
                  </a:cubicBezTo>
                  <a:cubicBezTo>
                    <a:pt x="383" y="378"/>
                    <a:pt x="394" y="376"/>
                    <a:pt x="405" y="374"/>
                  </a:cubicBezTo>
                  <a:cubicBezTo>
                    <a:pt x="441" y="338"/>
                    <a:pt x="476" y="290"/>
                    <a:pt x="476" y="243"/>
                  </a:cubicBezTo>
                  <a:cubicBezTo>
                    <a:pt x="476" y="208"/>
                    <a:pt x="457" y="186"/>
                    <a:pt x="433" y="186"/>
                  </a:cubicBezTo>
                  <a:close/>
                  <a:moveTo>
                    <a:pt x="750" y="352"/>
                  </a:moveTo>
                  <a:cubicBezTo>
                    <a:pt x="739" y="352"/>
                    <a:pt x="727" y="355"/>
                    <a:pt x="715" y="362"/>
                  </a:cubicBezTo>
                  <a:cubicBezTo>
                    <a:pt x="667" y="397"/>
                    <a:pt x="643" y="445"/>
                    <a:pt x="643" y="493"/>
                  </a:cubicBezTo>
                  <a:cubicBezTo>
                    <a:pt x="643" y="527"/>
                    <a:pt x="662" y="550"/>
                    <a:pt x="686" y="550"/>
                  </a:cubicBezTo>
                  <a:cubicBezTo>
                    <a:pt x="695" y="550"/>
                    <a:pt x="705" y="547"/>
                    <a:pt x="715" y="540"/>
                  </a:cubicBezTo>
                  <a:cubicBezTo>
                    <a:pt x="762" y="505"/>
                    <a:pt x="786" y="457"/>
                    <a:pt x="798" y="409"/>
                  </a:cubicBezTo>
                  <a:cubicBezTo>
                    <a:pt x="798" y="374"/>
                    <a:pt x="779" y="352"/>
                    <a:pt x="750" y="352"/>
                  </a:cubicBezTo>
                  <a:close/>
                  <a:moveTo>
                    <a:pt x="105" y="376"/>
                  </a:moveTo>
                  <a:cubicBezTo>
                    <a:pt x="95" y="376"/>
                    <a:pt x="84" y="379"/>
                    <a:pt x="72" y="385"/>
                  </a:cubicBezTo>
                  <a:cubicBezTo>
                    <a:pt x="24" y="409"/>
                    <a:pt x="0" y="457"/>
                    <a:pt x="0" y="516"/>
                  </a:cubicBezTo>
                  <a:cubicBezTo>
                    <a:pt x="0" y="542"/>
                    <a:pt x="19" y="562"/>
                    <a:pt x="42" y="562"/>
                  </a:cubicBezTo>
                  <a:cubicBezTo>
                    <a:pt x="52" y="562"/>
                    <a:pt x="62" y="559"/>
                    <a:pt x="72" y="552"/>
                  </a:cubicBezTo>
                  <a:cubicBezTo>
                    <a:pt x="119" y="528"/>
                    <a:pt x="143" y="481"/>
                    <a:pt x="143" y="433"/>
                  </a:cubicBezTo>
                  <a:cubicBezTo>
                    <a:pt x="143" y="398"/>
                    <a:pt x="130" y="376"/>
                    <a:pt x="105" y="376"/>
                  </a:cubicBezTo>
                  <a:close/>
                  <a:moveTo>
                    <a:pt x="434" y="543"/>
                  </a:moveTo>
                  <a:cubicBezTo>
                    <a:pt x="425" y="543"/>
                    <a:pt x="415" y="545"/>
                    <a:pt x="405" y="552"/>
                  </a:cubicBezTo>
                  <a:cubicBezTo>
                    <a:pt x="357" y="576"/>
                    <a:pt x="334" y="624"/>
                    <a:pt x="322" y="671"/>
                  </a:cubicBezTo>
                  <a:cubicBezTo>
                    <a:pt x="322" y="706"/>
                    <a:pt x="341" y="728"/>
                    <a:pt x="370" y="728"/>
                  </a:cubicBezTo>
                  <a:cubicBezTo>
                    <a:pt x="380" y="728"/>
                    <a:pt x="392" y="725"/>
                    <a:pt x="405" y="719"/>
                  </a:cubicBezTo>
                  <a:cubicBezTo>
                    <a:pt x="453" y="695"/>
                    <a:pt x="476" y="647"/>
                    <a:pt x="476" y="588"/>
                  </a:cubicBezTo>
                  <a:cubicBezTo>
                    <a:pt x="476" y="562"/>
                    <a:pt x="458" y="543"/>
                    <a:pt x="434" y="543"/>
                  </a:cubicBezTo>
                  <a:close/>
                  <a:moveTo>
                    <a:pt x="111" y="731"/>
                  </a:moveTo>
                  <a:cubicBezTo>
                    <a:pt x="101" y="731"/>
                    <a:pt x="87" y="735"/>
                    <a:pt x="72" y="743"/>
                  </a:cubicBezTo>
                  <a:cubicBezTo>
                    <a:pt x="24" y="766"/>
                    <a:pt x="0" y="814"/>
                    <a:pt x="0" y="862"/>
                  </a:cubicBezTo>
                  <a:cubicBezTo>
                    <a:pt x="0" y="897"/>
                    <a:pt x="19" y="919"/>
                    <a:pt x="44" y="919"/>
                  </a:cubicBezTo>
                  <a:cubicBezTo>
                    <a:pt x="52" y="919"/>
                    <a:pt x="62" y="916"/>
                    <a:pt x="72" y="909"/>
                  </a:cubicBezTo>
                  <a:cubicBezTo>
                    <a:pt x="119" y="886"/>
                    <a:pt x="143" y="838"/>
                    <a:pt x="143" y="778"/>
                  </a:cubicBezTo>
                  <a:cubicBezTo>
                    <a:pt x="143" y="747"/>
                    <a:pt x="132" y="731"/>
                    <a:pt x="111" y="73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1"/>
            <p:cNvSpPr/>
            <p:nvPr/>
          </p:nvSpPr>
          <p:spPr>
            <a:xfrm>
              <a:off x="2168390" y="3169741"/>
              <a:ext cx="512871" cy="318389"/>
            </a:xfrm>
            <a:custGeom>
              <a:avLst/>
              <a:gdLst/>
              <a:ahLst/>
              <a:cxnLst/>
              <a:rect l="l" t="t" r="r" b="b"/>
              <a:pathLst>
                <a:path w="11241" h="6978" extrusionOk="0">
                  <a:moveTo>
                    <a:pt x="11240" y="489"/>
                  </a:moveTo>
                  <a:lnTo>
                    <a:pt x="10371" y="1"/>
                  </a:lnTo>
                  <a:lnTo>
                    <a:pt x="1" y="5990"/>
                  </a:lnTo>
                  <a:lnTo>
                    <a:pt x="1" y="6978"/>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1"/>
            <p:cNvSpPr/>
            <p:nvPr/>
          </p:nvSpPr>
          <p:spPr>
            <a:xfrm>
              <a:off x="2168390" y="3055673"/>
              <a:ext cx="512871" cy="387377"/>
            </a:xfrm>
            <a:custGeom>
              <a:avLst/>
              <a:gdLst/>
              <a:ahLst/>
              <a:cxnLst/>
              <a:rect l="l" t="t" r="r" b="b"/>
              <a:pathLst>
                <a:path w="11241" h="8490" extrusionOk="0">
                  <a:moveTo>
                    <a:pt x="1" y="6489"/>
                  </a:moveTo>
                  <a:lnTo>
                    <a:pt x="1" y="8490"/>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1"/>
            <p:cNvSpPr/>
            <p:nvPr/>
          </p:nvSpPr>
          <p:spPr>
            <a:xfrm>
              <a:off x="2200466" y="3230060"/>
              <a:ext cx="221646" cy="169004"/>
            </a:xfrm>
            <a:custGeom>
              <a:avLst/>
              <a:gdLst/>
              <a:ahLst/>
              <a:cxnLst/>
              <a:rect l="l" t="t" r="r" b="b"/>
              <a:pathLst>
                <a:path w="4858" h="3704"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1"/>
            <p:cNvSpPr/>
            <p:nvPr/>
          </p:nvSpPr>
          <p:spPr>
            <a:xfrm>
              <a:off x="2453059" y="3167596"/>
              <a:ext cx="65791" cy="95088"/>
            </a:xfrm>
            <a:custGeom>
              <a:avLst/>
              <a:gdLst/>
              <a:ahLst/>
              <a:cxnLst/>
              <a:rect l="l" t="t" r="r" b="b"/>
              <a:pathLst>
                <a:path w="1442" h="2084" extrusionOk="0">
                  <a:moveTo>
                    <a:pt x="1441" y="0"/>
                  </a:moveTo>
                  <a:lnTo>
                    <a:pt x="1" y="834"/>
                  </a:lnTo>
                  <a:lnTo>
                    <a:pt x="1" y="2084"/>
                  </a:lnTo>
                  <a:lnTo>
                    <a:pt x="1441" y="125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1"/>
            <p:cNvSpPr/>
            <p:nvPr/>
          </p:nvSpPr>
          <p:spPr>
            <a:xfrm>
              <a:off x="2539979" y="3089346"/>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1"/>
            <p:cNvSpPr/>
            <p:nvPr/>
          </p:nvSpPr>
          <p:spPr>
            <a:xfrm>
              <a:off x="2553575" y="3106182"/>
              <a:ext cx="104892" cy="87514"/>
            </a:xfrm>
            <a:custGeom>
              <a:avLst/>
              <a:gdLst/>
              <a:ahLst/>
              <a:cxnLst/>
              <a:rect l="l" t="t" r="r" b="b"/>
              <a:pathLst>
                <a:path w="2299" h="1918" extrusionOk="0">
                  <a:moveTo>
                    <a:pt x="2298" y="1"/>
                  </a:moveTo>
                  <a:lnTo>
                    <a:pt x="2024" y="167"/>
                  </a:lnTo>
                  <a:lnTo>
                    <a:pt x="2024" y="406"/>
                  </a:lnTo>
                  <a:lnTo>
                    <a:pt x="2298" y="239"/>
                  </a:lnTo>
                  <a:lnTo>
                    <a:pt x="2298" y="1"/>
                  </a:lnTo>
                  <a:close/>
                  <a:moveTo>
                    <a:pt x="1893" y="239"/>
                  </a:moveTo>
                  <a:lnTo>
                    <a:pt x="1620" y="394"/>
                  </a:lnTo>
                  <a:lnTo>
                    <a:pt x="1620" y="632"/>
                  </a:lnTo>
                  <a:lnTo>
                    <a:pt x="1893" y="477"/>
                  </a:lnTo>
                  <a:lnTo>
                    <a:pt x="1893" y="239"/>
                  </a:lnTo>
                  <a:close/>
                  <a:moveTo>
                    <a:pt x="2298" y="358"/>
                  </a:moveTo>
                  <a:lnTo>
                    <a:pt x="2024" y="513"/>
                  </a:lnTo>
                  <a:lnTo>
                    <a:pt x="2024" y="751"/>
                  </a:lnTo>
                  <a:lnTo>
                    <a:pt x="2298" y="596"/>
                  </a:lnTo>
                  <a:lnTo>
                    <a:pt x="2298" y="358"/>
                  </a:lnTo>
                  <a:close/>
                  <a:moveTo>
                    <a:pt x="1489" y="477"/>
                  </a:moveTo>
                  <a:lnTo>
                    <a:pt x="1215" y="632"/>
                  </a:lnTo>
                  <a:lnTo>
                    <a:pt x="1215" y="870"/>
                  </a:lnTo>
                  <a:lnTo>
                    <a:pt x="1489" y="715"/>
                  </a:lnTo>
                  <a:lnTo>
                    <a:pt x="1489" y="477"/>
                  </a:lnTo>
                  <a:close/>
                  <a:moveTo>
                    <a:pt x="1893" y="584"/>
                  </a:moveTo>
                  <a:lnTo>
                    <a:pt x="1620" y="751"/>
                  </a:lnTo>
                  <a:lnTo>
                    <a:pt x="1620" y="989"/>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60"/>
                  </a:lnTo>
                  <a:lnTo>
                    <a:pt x="1489" y="822"/>
                  </a:lnTo>
                  <a:close/>
                  <a:moveTo>
                    <a:pt x="679" y="941"/>
                  </a:moveTo>
                  <a:lnTo>
                    <a:pt x="405" y="1096"/>
                  </a:lnTo>
                  <a:lnTo>
                    <a:pt x="405" y="1334"/>
                  </a:lnTo>
                  <a:lnTo>
                    <a:pt x="679" y="1179"/>
                  </a:lnTo>
                  <a:lnTo>
                    <a:pt x="679" y="941"/>
                  </a:lnTo>
                  <a:close/>
                  <a:moveTo>
                    <a:pt x="1084" y="1048"/>
                  </a:moveTo>
                  <a:lnTo>
                    <a:pt x="810" y="1215"/>
                  </a:lnTo>
                  <a:lnTo>
                    <a:pt x="810" y="1453"/>
                  </a:lnTo>
                  <a:lnTo>
                    <a:pt x="1084" y="1287"/>
                  </a:lnTo>
                  <a:lnTo>
                    <a:pt x="1084" y="1048"/>
                  </a:lnTo>
                  <a:close/>
                  <a:moveTo>
                    <a:pt x="274" y="1168"/>
                  </a:moveTo>
                  <a:lnTo>
                    <a:pt x="0" y="1322"/>
                  </a:lnTo>
                  <a:lnTo>
                    <a:pt x="0" y="1560"/>
                  </a:lnTo>
                  <a:lnTo>
                    <a:pt x="274" y="1406"/>
                  </a:lnTo>
                  <a:lnTo>
                    <a:pt x="274" y="1168"/>
                  </a:lnTo>
                  <a:close/>
                  <a:moveTo>
                    <a:pt x="679" y="1287"/>
                  </a:moveTo>
                  <a:lnTo>
                    <a:pt x="405" y="1441"/>
                  </a:lnTo>
                  <a:lnTo>
                    <a:pt x="405" y="1680"/>
                  </a:lnTo>
                  <a:lnTo>
                    <a:pt x="679" y="1525"/>
                  </a:lnTo>
                  <a:lnTo>
                    <a:pt x="679" y="1287"/>
                  </a:lnTo>
                  <a:close/>
                  <a:moveTo>
                    <a:pt x="274" y="1513"/>
                  </a:moveTo>
                  <a:lnTo>
                    <a:pt x="0" y="1680"/>
                  </a:lnTo>
                  <a:lnTo>
                    <a:pt x="0" y="1918"/>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1"/>
            <p:cNvSpPr/>
            <p:nvPr/>
          </p:nvSpPr>
          <p:spPr>
            <a:xfrm>
              <a:off x="2467751" y="3197026"/>
              <a:ext cx="36409" cy="42205"/>
            </a:xfrm>
            <a:custGeom>
              <a:avLst/>
              <a:gdLst/>
              <a:ahLst/>
              <a:cxnLst/>
              <a:rect l="l" t="t" r="r" b="b"/>
              <a:pathLst>
                <a:path w="798" h="925" extrusionOk="0">
                  <a:moveTo>
                    <a:pt x="750" y="1"/>
                  </a:moveTo>
                  <a:cubicBezTo>
                    <a:pt x="739" y="1"/>
                    <a:pt x="727" y="4"/>
                    <a:pt x="715" y="10"/>
                  </a:cubicBezTo>
                  <a:cubicBezTo>
                    <a:pt x="667" y="34"/>
                    <a:pt x="643" y="81"/>
                    <a:pt x="643" y="141"/>
                  </a:cubicBezTo>
                  <a:cubicBezTo>
                    <a:pt x="643" y="176"/>
                    <a:pt x="662" y="198"/>
                    <a:pt x="686" y="198"/>
                  </a:cubicBezTo>
                  <a:cubicBezTo>
                    <a:pt x="695" y="198"/>
                    <a:pt x="705" y="195"/>
                    <a:pt x="715" y="189"/>
                  </a:cubicBezTo>
                  <a:cubicBezTo>
                    <a:pt x="762" y="153"/>
                    <a:pt x="786" y="105"/>
                    <a:pt x="798" y="58"/>
                  </a:cubicBezTo>
                  <a:cubicBezTo>
                    <a:pt x="798" y="23"/>
                    <a:pt x="779" y="1"/>
                    <a:pt x="750" y="1"/>
                  </a:cubicBezTo>
                  <a:close/>
                  <a:moveTo>
                    <a:pt x="433" y="179"/>
                  </a:moveTo>
                  <a:cubicBezTo>
                    <a:pt x="424" y="179"/>
                    <a:pt x="415" y="182"/>
                    <a:pt x="405" y="189"/>
                  </a:cubicBezTo>
                  <a:cubicBezTo>
                    <a:pt x="357" y="224"/>
                    <a:pt x="334" y="272"/>
                    <a:pt x="322" y="320"/>
                  </a:cubicBezTo>
                  <a:cubicBezTo>
                    <a:pt x="322" y="354"/>
                    <a:pt x="341" y="377"/>
                    <a:pt x="370" y="377"/>
                  </a:cubicBezTo>
                  <a:cubicBezTo>
                    <a:pt x="380" y="377"/>
                    <a:pt x="392" y="374"/>
                    <a:pt x="405" y="367"/>
                  </a:cubicBezTo>
                  <a:cubicBezTo>
                    <a:pt x="453" y="343"/>
                    <a:pt x="476" y="296"/>
                    <a:pt x="476" y="236"/>
                  </a:cubicBezTo>
                  <a:cubicBezTo>
                    <a:pt x="476" y="201"/>
                    <a:pt x="457" y="179"/>
                    <a:pt x="433" y="179"/>
                  </a:cubicBezTo>
                  <a:close/>
                  <a:moveTo>
                    <a:pt x="757" y="355"/>
                  </a:moveTo>
                  <a:cubicBezTo>
                    <a:pt x="745" y="355"/>
                    <a:pt x="730" y="359"/>
                    <a:pt x="715" y="367"/>
                  </a:cubicBezTo>
                  <a:cubicBezTo>
                    <a:pt x="667" y="391"/>
                    <a:pt x="643" y="439"/>
                    <a:pt x="643" y="498"/>
                  </a:cubicBezTo>
                  <a:cubicBezTo>
                    <a:pt x="643" y="530"/>
                    <a:pt x="659" y="546"/>
                    <a:pt x="680" y="546"/>
                  </a:cubicBezTo>
                  <a:cubicBezTo>
                    <a:pt x="691" y="546"/>
                    <a:pt x="703" y="542"/>
                    <a:pt x="715" y="534"/>
                  </a:cubicBezTo>
                  <a:cubicBezTo>
                    <a:pt x="762" y="510"/>
                    <a:pt x="786" y="462"/>
                    <a:pt x="798" y="403"/>
                  </a:cubicBezTo>
                  <a:cubicBezTo>
                    <a:pt x="798" y="371"/>
                    <a:pt x="782" y="355"/>
                    <a:pt x="757" y="355"/>
                  </a:cubicBezTo>
                  <a:close/>
                  <a:moveTo>
                    <a:pt x="105" y="370"/>
                  </a:moveTo>
                  <a:cubicBezTo>
                    <a:pt x="95" y="370"/>
                    <a:pt x="84" y="373"/>
                    <a:pt x="72" y="379"/>
                  </a:cubicBezTo>
                  <a:cubicBezTo>
                    <a:pt x="24" y="415"/>
                    <a:pt x="0" y="462"/>
                    <a:pt x="0" y="510"/>
                  </a:cubicBezTo>
                  <a:cubicBezTo>
                    <a:pt x="0" y="545"/>
                    <a:pt x="19" y="567"/>
                    <a:pt x="44" y="567"/>
                  </a:cubicBezTo>
                  <a:cubicBezTo>
                    <a:pt x="52" y="567"/>
                    <a:pt x="62" y="564"/>
                    <a:pt x="72" y="558"/>
                  </a:cubicBezTo>
                  <a:cubicBezTo>
                    <a:pt x="119" y="534"/>
                    <a:pt x="143" y="474"/>
                    <a:pt x="143" y="427"/>
                  </a:cubicBezTo>
                  <a:cubicBezTo>
                    <a:pt x="143" y="392"/>
                    <a:pt x="130" y="370"/>
                    <a:pt x="105" y="370"/>
                  </a:cubicBezTo>
                  <a:close/>
                  <a:moveTo>
                    <a:pt x="433" y="536"/>
                  </a:moveTo>
                  <a:cubicBezTo>
                    <a:pt x="424" y="536"/>
                    <a:pt x="415" y="539"/>
                    <a:pt x="405" y="546"/>
                  </a:cubicBezTo>
                  <a:cubicBezTo>
                    <a:pt x="357" y="570"/>
                    <a:pt x="334" y="617"/>
                    <a:pt x="322" y="677"/>
                  </a:cubicBezTo>
                  <a:cubicBezTo>
                    <a:pt x="322" y="712"/>
                    <a:pt x="341" y="734"/>
                    <a:pt x="370" y="734"/>
                  </a:cubicBezTo>
                  <a:cubicBezTo>
                    <a:pt x="380" y="734"/>
                    <a:pt x="392" y="731"/>
                    <a:pt x="405" y="724"/>
                  </a:cubicBezTo>
                  <a:cubicBezTo>
                    <a:pt x="453" y="689"/>
                    <a:pt x="476" y="641"/>
                    <a:pt x="476" y="593"/>
                  </a:cubicBezTo>
                  <a:cubicBezTo>
                    <a:pt x="476" y="559"/>
                    <a:pt x="457" y="536"/>
                    <a:pt x="433" y="536"/>
                  </a:cubicBezTo>
                  <a:close/>
                  <a:moveTo>
                    <a:pt x="105" y="727"/>
                  </a:moveTo>
                  <a:cubicBezTo>
                    <a:pt x="95" y="727"/>
                    <a:pt x="84" y="730"/>
                    <a:pt x="72" y="736"/>
                  </a:cubicBezTo>
                  <a:cubicBezTo>
                    <a:pt x="24" y="760"/>
                    <a:pt x="0" y="808"/>
                    <a:pt x="0" y="867"/>
                  </a:cubicBezTo>
                  <a:cubicBezTo>
                    <a:pt x="0" y="902"/>
                    <a:pt x="19" y="924"/>
                    <a:pt x="44" y="924"/>
                  </a:cubicBezTo>
                  <a:cubicBezTo>
                    <a:pt x="52" y="924"/>
                    <a:pt x="62" y="921"/>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1"/>
            <p:cNvSpPr/>
            <p:nvPr/>
          </p:nvSpPr>
          <p:spPr>
            <a:xfrm>
              <a:off x="2168390" y="3032859"/>
              <a:ext cx="512871" cy="318936"/>
            </a:xfrm>
            <a:custGeom>
              <a:avLst/>
              <a:gdLst/>
              <a:ahLst/>
              <a:cxnLst/>
              <a:rect l="l" t="t" r="r" b="b"/>
              <a:pathLst>
                <a:path w="11241" h="6990" extrusionOk="0">
                  <a:moveTo>
                    <a:pt x="11240" y="500"/>
                  </a:moveTo>
                  <a:lnTo>
                    <a:pt x="10371" y="0"/>
                  </a:lnTo>
                  <a:lnTo>
                    <a:pt x="1" y="5989"/>
                  </a:lnTo>
                  <a:lnTo>
                    <a:pt x="1" y="6989"/>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1"/>
            <p:cNvSpPr/>
            <p:nvPr/>
          </p:nvSpPr>
          <p:spPr>
            <a:xfrm>
              <a:off x="2168390" y="2918792"/>
              <a:ext cx="512871" cy="387377"/>
            </a:xfrm>
            <a:custGeom>
              <a:avLst/>
              <a:gdLst/>
              <a:ahLst/>
              <a:cxnLst/>
              <a:rect l="l" t="t" r="r" b="b"/>
              <a:pathLst>
                <a:path w="11241" h="8490" extrusionOk="0">
                  <a:moveTo>
                    <a:pt x="1" y="6489"/>
                  </a:moveTo>
                  <a:lnTo>
                    <a:pt x="1" y="8489"/>
                  </a:lnTo>
                  <a:lnTo>
                    <a:pt x="11240" y="2000"/>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1"/>
            <p:cNvSpPr/>
            <p:nvPr/>
          </p:nvSpPr>
          <p:spPr>
            <a:xfrm>
              <a:off x="2200466" y="3093133"/>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1"/>
            <p:cNvSpPr/>
            <p:nvPr/>
          </p:nvSpPr>
          <p:spPr>
            <a:xfrm>
              <a:off x="2453059" y="3030669"/>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1"/>
            <p:cNvSpPr/>
            <p:nvPr/>
          </p:nvSpPr>
          <p:spPr>
            <a:xfrm>
              <a:off x="2539979" y="2952464"/>
              <a:ext cx="128799" cy="118997"/>
            </a:xfrm>
            <a:custGeom>
              <a:avLst/>
              <a:gdLst/>
              <a:ahLst/>
              <a:cxnLst/>
              <a:rect l="l" t="t" r="r" b="b"/>
              <a:pathLst>
                <a:path w="2823" h="2608" extrusionOk="0">
                  <a:moveTo>
                    <a:pt x="1" y="1631"/>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1"/>
            <p:cNvSpPr/>
            <p:nvPr/>
          </p:nvSpPr>
          <p:spPr>
            <a:xfrm>
              <a:off x="2553575" y="2969848"/>
              <a:ext cx="104892" cy="87514"/>
            </a:xfrm>
            <a:custGeom>
              <a:avLst/>
              <a:gdLst/>
              <a:ahLst/>
              <a:cxnLst/>
              <a:rect l="l" t="t" r="r" b="b"/>
              <a:pathLst>
                <a:path w="2299" h="1918" extrusionOk="0">
                  <a:moveTo>
                    <a:pt x="2298" y="0"/>
                  </a:moveTo>
                  <a:lnTo>
                    <a:pt x="2024" y="155"/>
                  </a:lnTo>
                  <a:lnTo>
                    <a:pt x="2024" y="393"/>
                  </a:lnTo>
                  <a:lnTo>
                    <a:pt x="2298" y="238"/>
                  </a:lnTo>
                  <a:lnTo>
                    <a:pt x="2298" y="0"/>
                  </a:lnTo>
                  <a:close/>
                  <a:moveTo>
                    <a:pt x="1893" y="238"/>
                  </a:moveTo>
                  <a:lnTo>
                    <a:pt x="1620" y="393"/>
                  </a:lnTo>
                  <a:lnTo>
                    <a:pt x="1620" y="631"/>
                  </a:lnTo>
                  <a:lnTo>
                    <a:pt x="1893" y="477"/>
                  </a:lnTo>
                  <a:lnTo>
                    <a:pt x="1893" y="238"/>
                  </a:lnTo>
                  <a:close/>
                  <a:moveTo>
                    <a:pt x="2298" y="357"/>
                  </a:moveTo>
                  <a:lnTo>
                    <a:pt x="2024" y="512"/>
                  </a:lnTo>
                  <a:lnTo>
                    <a:pt x="2024" y="750"/>
                  </a:lnTo>
                  <a:lnTo>
                    <a:pt x="2298" y="596"/>
                  </a:lnTo>
                  <a:lnTo>
                    <a:pt x="2298" y="357"/>
                  </a:lnTo>
                  <a:close/>
                  <a:moveTo>
                    <a:pt x="1489" y="465"/>
                  </a:moveTo>
                  <a:lnTo>
                    <a:pt x="1215" y="619"/>
                  </a:lnTo>
                  <a:lnTo>
                    <a:pt x="1215" y="858"/>
                  </a:lnTo>
                  <a:lnTo>
                    <a:pt x="1489" y="703"/>
                  </a:lnTo>
                  <a:lnTo>
                    <a:pt x="1489" y="465"/>
                  </a:lnTo>
                  <a:close/>
                  <a:moveTo>
                    <a:pt x="1893" y="584"/>
                  </a:moveTo>
                  <a:lnTo>
                    <a:pt x="1620" y="750"/>
                  </a:lnTo>
                  <a:lnTo>
                    <a:pt x="1620" y="988"/>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60"/>
                  </a:lnTo>
                  <a:lnTo>
                    <a:pt x="1489" y="822"/>
                  </a:lnTo>
                  <a:close/>
                  <a:moveTo>
                    <a:pt x="679" y="929"/>
                  </a:moveTo>
                  <a:lnTo>
                    <a:pt x="405" y="1084"/>
                  </a:lnTo>
                  <a:lnTo>
                    <a:pt x="405" y="1322"/>
                  </a:lnTo>
                  <a:lnTo>
                    <a:pt x="679" y="1167"/>
                  </a:lnTo>
                  <a:lnTo>
                    <a:pt x="679" y="929"/>
                  </a:lnTo>
                  <a:close/>
                  <a:moveTo>
                    <a:pt x="1084" y="1048"/>
                  </a:moveTo>
                  <a:lnTo>
                    <a:pt x="810" y="1215"/>
                  </a:lnTo>
                  <a:lnTo>
                    <a:pt x="810" y="1453"/>
                  </a:lnTo>
                  <a:lnTo>
                    <a:pt x="1084" y="1286"/>
                  </a:lnTo>
                  <a:lnTo>
                    <a:pt x="1084" y="1048"/>
                  </a:lnTo>
                  <a:close/>
                  <a:moveTo>
                    <a:pt x="274" y="1167"/>
                  </a:moveTo>
                  <a:lnTo>
                    <a:pt x="0" y="1322"/>
                  </a:lnTo>
                  <a:lnTo>
                    <a:pt x="0" y="1560"/>
                  </a:lnTo>
                  <a:lnTo>
                    <a:pt x="274" y="1405"/>
                  </a:lnTo>
                  <a:lnTo>
                    <a:pt x="274" y="1167"/>
                  </a:lnTo>
                  <a:close/>
                  <a:moveTo>
                    <a:pt x="679" y="1286"/>
                  </a:moveTo>
                  <a:lnTo>
                    <a:pt x="405" y="1441"/>
                  </a:lnTo>
                  <a:lnTo>
                    <a:pt x="405" y="1679"/>
                  </a:lnTo>
                  <a:lnTo>
                    <a:pt x="679" y="1524"/>
                  </a:lnTo>
                  <a:lnTo>
                    <a:pt x="679" y="1286"/>
                  </a:lnTo>
                  <a:close/>
                  <a:moveTo>
                    <a:pt x="274" y="1512"/>
                  </a:moveTo>
                  <a:lnTo>
                    <a:pt x="0" y="1679"/>
                  </a:lnTo>
                  <a:lnTo>
                    <a:pt x="0" y="1917"/>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1"/>
            <p:cNvSpPr/>
            <p:nvPr/>
          </p:nvSpPr>
          <p:spPr>
            <a:xfrm>
              <a:off x="2467751" y="3060373"/>
              <a:ext cx="36409" cy="42479"/>
            </a:xfrm>
            <a:custGeom>
              <a:avLst/>
              <a:gdLst/>
              <a:ahLst/>
              <a:cxnLst/>
              <a:rect l="l" t="t" r="r" b="b"/>
              <a:pathLst>
                <a:path w="798" h="931" extrusionOk="0">
                  <a:moveTo>
                    <a:pt x="745" y="0"/>
                  </a:moveTo>
                  <a:cubicBezTo>
                    <a:pt x="735" y="0"/>
                    <a:pt x="725" y="2"/>
                    <a:pt x="715" y="5"/>
                  </a:cubicBezTo>
                  <a:lnTo>
                    <a:pt x="715" y="17"/>
                  </a:lnTo>
                  <a:cubicBezTo>
                    <a:pt x="667" y="40"/>
                    <a:pt x="643" y="88"/>
                    <a:pt x="643" y="147"/>
                  </a:cubicBezTo>
                  <a:cubicBezTo>
                    <a:pt x="643" y="182"/>
                    <a:pt x="662" y="204"/>
                    <a:pt x="686" y="204"/>
                  </a:cubicBezTo>
                  <a:cubicBezTo>
                    <a:pt x="695" y="204"/>
                    <a:pt x="705" y="202"/>
                    <a:pt x="715" y="195"/>
                  </a:cubicBezTo>
                  <a:cubicBezTo>
                    <a:pt x="762" y="159"/>
                    <a:pt x="786" y="112"/>
                    <a:pt x="798" y="64"/>
                  </a:cubicBezTo>
                  <a:cubicBezTo>
                    <a:pt x="798" y="18"/>
                    <a:pt x="776" y="0"/>
                    <a:pt x="745" y="0"/>
                  </a:cubicBezTo>
                  <a:close/>
                  <a:moveTo>
                    <a:pt x="433" y="186"/>
                  </a:moveTo>
                  <a:cubicBezTo>
                    <a:pt x="424" y="186"/>
                    <a:pt x="415" y="189"/>
                    <a:pt x="405" y="195"/>
                  </a:cubicBezTo>
                  <a:cubicBezTo>
                    <a:pt x="357" y="231"/>
                    <a:pt x="334" y="278"/>
                    <a:pt x="322" y="326"/>
                  </a:cubicBezTo>
                  <a:cubicBezTo>
                    <a:pt x="322" y="361"/>
                    <a:pt x="341" y="383"/>
                    <a:pt x="370" y="383"/>
                  </a:cubicBezTo>
                  <a:cubicBezTo>
                    <a:pt x="380" y="383"/>
                    <a:pt x="392" y="380"/>
                    <a:pt x="405" y="374"/>
                  </a:cubicBezTo>
                  <a:cubicBezTo>
                    <a:pt x="453" y="350"/>
                    <a:pt x="476" y="290"/>
                    <a:pt x="476" y="243"/>
                  </a:cubicBezTo>
                  <a:cubicBezTo>
                    <a:pt x="476" y="208"/>
                    <a:pt x="457" y="186"/>
                    <a:pt x="433" y="186"/>
                  </a:cubicBezTo>
                  <a:close/>
                  <a:moveTo>
                    <a:pt x="750" y="352"/>
                  </a:moveTo>
                  <a:cubicBezTo>
                    <a:pt x="739" y="352"/>
                    <a:pt x="727" y="355"/>
                    <a:pt x="715" y="362"/>
                  </a:cubicBezTo>
                  <a:lnTo>
                    <a:pt x="715" y="374"/>
                  </a:lnTo>
                  <a:cubicBezTo>
                    <a:pt x="667" y="398"/>
                    <a:pt x="643" y="445"/>
                    <a:pt x="643" y="505"/>
                  </a:cubicBezTo>
                  <a:cubicBezTo>
                    <a:pt x="643" y="536"/>
                    <a:pt x="659" y="552"/>
                    <a:pt x="680" y="552"/>
                  </a:cubicBezTo>
                  <a:cubicBezTo>
                    <a:pt x="691" y="552"/>
                    <a:pt x="703" y="548"/>
                    <a:pt x="715" y="540"/>
                  </a:cubicBezTo>
                  <a:cubicBezTo>
                    <a:pt x="762" y="517"/>
                    <a:pt x="786" y="469"/>
                    <a:pt x="798" y="409"/>
                  </a:cubicBezTo>
                  <a:cubicBezTo>
                    <a:pt x="798" y="375"/>
                    <a:pt x="779" y="352"/>
                    <a:pt x="750" y="352"/>
                  </a:cubicBezTo>
                  <a:close/>
                  <a:moveTo>
                    <a:pt x="105" y="376"/>
                  </a:moveTo>
                  <a:cubicBezTo>
                    <a:pt x="95" y="376"/>
                    <a:pt x="84" y="379"/>
                    <a:pt x="72" y="386"/>
                  </a:cubicBezTo>
                  <a:cubicBezTo>
                    <a:pt x="24" y="421"/>
                    <a:pt x="0" y="469"/>
                    <a:pt x="0" y="517"/>
                  </a:cubicBezTo>
                  <a:cubicBezTo>
                    <a:pt x="0" y="551"/>
                    <a:pt x="19" y="574"/>
                    <a:pt x="44" y="574"/>
                  </a:cubicBezTo>
                  <a:cubicBezTo>
                    <a:pt x="52" y="574"/>
                    <a:pt x="62" y="571"/>
                    <a:pt x="72" y="564"/>
                  </a:cubicBezTo>
                  <a:cubicBezTo>
                    <a:pt x="119" y="540"/>
                    <a:pt x="143" y="481"/>
                    <a:pt x="143" y="433"/>
                  </a:cubicBezTo>
                  <a:cubicBezTo>
                    <a:pt x="143" y="398"/>
                    <a:pt x="130" y="376"/>
                    <a:pt x="105" y="376"/>
                  </a:cubicBezTo>
                  <a:close/>
                  <a:moveTo>
                    <a:pt x="438" y="541"/>
                  </a:moveTo>
                  <a:cubicBezTo>
                    <a:pt x="428" y="541"/>
                    <a:pt x="416" y="545"/>
                    <a:pt x="405" y="552"/>
                  </a:cubicBezTo>
                  <a:cubicBezTo>
                    <a:pt x="357" y="576"/>
                    <a:pt x="334" y="624"/>
                    <a:pt x="322" y="683"/>
                  </a:cubicBezTo>
                  <a:cubicBezTo>
                    <a:pt x="322" y="718"/>
                    <a:pt x="341" y="740"/>
                    <a:pt x="370" y="740"/>
                  </a:cubicBezTo>
                  <a:cubicBezTo>
                    <a:pt x="380" y="740"/>
                    <a:pt x="392" y="737"/>
                    <a:pt x="405" y="731"/>
                  </a:cubicBezTo>
                  <a:cubicBezTo>
                    <a:pt x="453" y="695"/>
                    <a:pt x="476" y="648"/>
                    <a:pt x="476" y="600"/>
                  </a:cubicBezTo>
                  <a:cubicBezTo>
                    <a:pt x="476" y="559"/>
                    <a:pt x="460" y="541"/>
                    <a:pt x="438" y="541"/>
                  </a:cubicBezTo>
                  <a:close/>
                  <a:moveTo>
                    <a:pt x="100" y="727"/>
                  </a:moveTo>
                  <a:cubicBezTo>
                    <a:pt x="92" y="727"/>
                    <a:pt x="82" y="728"/>
                    <a:pt x="72" y="731"/>
                  </a:cubicBezTo>
                  <a:lnTo>
                    <a:pt x="72" y="743"/>
                  </a:lnTo>
                  <a:cubicBezTo>
                    <a:pt x="24" y="767"/>
                    <a:pt x="0" y="814"/>
                    <a:pt x="0" y="874"/>
                  </a:cubicBezTo>
                  <a:cubicBezTo>
                    <a:pt x="0" y="909"/>
                    <a:pt x="19" y="931"/>
                    <a:pt x="44" y="931"/>
                  </a:cubicBezTo>
                  <a:cubicBezTo>
                    <a:pt x="52" y="931"/>
                    <a:pt x="62" y="928"/>
                    <a:pt x="72" y="921"/>
                  </a:cubicBezTo>
                  <a:cubicBezTo>
                    <a:pt x="119" y="886"/>
                    <a:pt x="143" y="838"/>
                    <a:pt x="143" y="790"/>
                  </a:cubicBezTo>
                  <a:cubicBezTo>
                    <a:pt x="143" y="744"/>
                    <a:pt x="129" y="727"/>
                    <a:pt x="100"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1"/>
            <p:cNvSpPr/>
            <p:nvPr/>
          </p:nvSpPr>
          <p:spPr>
            <a:xfrm>
              <a:off x="2168390" y="2896480"/>
              <a:ext cx="512871" cy="318389"/>
            </a:xfrm>
            <a:custGeom>
              <a:avLst/>
              <a:gdLst/>
              <a:ahLst/>
              <a:cxnLst/>
              <a:rect l="l" t="t" r="r" b="b"/>
              <a:pathLst>
                <a:path w="11241" h="6978" extrusionOk="0">
                  <a:moveTo>
                    <a:pt x="11240" y="489"/>
                  </a:moveTo>
                  <a:lnTo>
                    <a:pt x="10371" y="1"/>
                  </a:lnTo>
                  <a:lnTo>
                    <a:pt x="1" y="5990"/>
                  </a:lnTo>
                  <a:lnTo>
                    <a:pt x="1" y="6978"/>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1"/>
            <p:cNvSpPr/>
            <p:nvPr/>
          </p:nvSpPr>
          <p:spPr>
            <a:xfrm>
              <a:off x="2168390" y="2782412"/>
              <a:ext cx="512871" cy="387377"/>
            </a:xfrm>
            <a:custGeom>
              <a:avLst/>
              <a:gdLst/>
              <a:ahLst/>
              <a:cxnLst/>
              <a:rect l="l" t="t" r="r" b="b"/>
              <a:pathLst>
                <a:path w="11241" h="8490"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1"/>
            <p:cNvSpPr/>
            <p:nvPr/>
          </p:nvSpPr>
          <p:spPr>
            <a:xfrm>
              <a:off x="2200466" y="2956799"/>
              <a:ext cx="221646" cy="169004"/>
            </a:xfrm>
            <a:custGeom>
              <a:avLst/>
              <a:gdLst/>
              <a:ahLst/>
              <a:cxnLst/>
              <a:rect l="l" t="t" r="r" b="b"/>
              <a:pathLst>
                <a:path w="4858" h="3704" extrusionOk="0">
                  <a:moveTo>
                    <a:pt x="0" y="2798"/>
                  </a:moveTo>
                  <a:lnTo>
                    <a:pt x="0" y="3703"/>
                  </a:lnTo>
                  <a:lnTo>
                    <a:pt x="4858" y="905"/>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1"/>
            <p:cNvSpPr/>
            <p:nvPr/>
          </p:nvSpPr>
          <p:spPr>
            <a:xfrm>
              <a:off x="2453059" y="2894335"/>
              <a:ext cx="65791" cy="95088"/>
            </a:xfrm>
            <a:custGeom>
              <a:avLst/>
              <a:gdLst/>
              <a:ahLst/>
              <a:cxnLst/>
              <a:rect l="l" t="t" r="r" b="b"/>
              <a:pathLst>
                <a:path w="1442" h="2084" extrusionOk="0">
                  <a:moveTo>
                    <a:pt x="1441" y="0"/>
                  </a:moveTo>
                  <a:lnTo>
                    <a:pt x="1" y="822"/>
                  </a:lnTo>
                  <a:lnTo>
                    <a:pt x="1" y="2084"/>
                  </a:lnTo>
                  <a:lnTo>
                    <a:pt x="1441" y="125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1"/>
            <p:cNvSpPr/>
            <p:nvPr/>
          </p:nvSpPr>
          <p:spPr>
            <a:xfrm>
              <a:off x="2539979" y="2816085"/>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1"/>
            <p:cNvSpPr/>
            <p:nvPr/>
          </p:nvSpPr>
          <p:spPr>
            <a:xfrm>
              <a:off x="2553575" y="2832921"/>
              <a:ext cx="104892" cy="87514"/>
            </a:xfrm>
            <a:custGeom>
              <a:avLst/>
              <a:gdLst/>
              <a:ahLst/>
              <a:cxnLst/>
              <a:rect l="l" t="t" r="r" b="b"/>
              <a:pathLst>
                <a:path w="2299" h="1918" extrusionOk="0">
                  <a:moveTo>
                    <a:pt x="2298" y="1"/>
                  </a:moveTo>
                  <a:lnTo>
                    <a:pt x="2024" y="168"/>
                  </a:lnTo>
                  <a:lnTo>
                    <a:pt x="2024" y="406"/>
                  </a:lnTo>
                  <a:lnTo>
                    <a:pt x="2298" y="239"/>
                  </a:lnTo>
                  <a:lnTo>
                    <a:pt x="2298" y="1"/>
                  </a:lnTo>
                  <a:close/>
                  <a:moveTo>
                    <a:pt x="1893" y="239"/>
                  </a:moveTo>
                  <a:lnTo>
                    <a:pt x="1620" y="394"/>
                  </a:lnTo>
                  <a:lnTo>
                    <a:pt x="1620" y="632"/>
                  </a:lnTo>
                  <a:lnTo>
                    <a:pt x="1893" y="477"/>
                  </a:lnTo>
                  <a:lnTo>
                    <a:pt x="1893" y="239"/>
                  </a:lnTo>
                  <a:close/>
                  <a:moveTo>
                    <a:pt x="2298" y="358"/>
                  </a:moveTo>
                  <a:lnTo>
                    <a:pt x="2024" y="513"/>
                  </a:lnTo>
                  <a:lnTo>
                    <a:pt x="2024" y="751"/>
                  </a:lnTo>
                  <a:lnTo>
                    <a:pt x="2298" y="584"/>
                  </a:lnTo>
                  <a:lnTo>
                    <a:pt x="2298" y="358"/>
                  </a:lnTo>
                  <a:close/>
                  <a:moveTo>
                    <a:pt x="1489" y="477"/>
                  </a:moveTo>
                  <a:lnTo>
                    <a:pt x="1215" y="632"/>
                  </a:lnTo>
                  <a:lnTo>
                    <a:pt x="1215" y="870"/>
                  </a:lnTo>
                  <a:lnTo>
                    <a:pt x="1489" y="715"/>
                  </a:lnTo>
                  <a:lnTo>
                    <a:pt x="1489" y="477"/>
                  </a:lnTo>
                  <a:close/>
                  <a:moveTo>
                    <a:pt x="1893" y="584"/>
                  </a:moveTo>
                  <a:lnTo>
                    <a:pt x="1620" y="751"/>
                  </a:lnTo>
                  <a:lnTo>
                    <a:pt x="1620" y="989"/>
                  </a:lnTo>
                  <a:lnTo>
                    <a:pt x="1893" y="822"/>
                  </a:lnTo>
                  <a:lnTo>
                    <a:pt x="1893" y="584"/>
                  </a:lnTo>
                  <a:close/>
                  <a:moveTo>
                    <a:pt x="1084" y="703"/>
                  </a:moveTo>
                  <a:lnTo>
                    <a:pt x="810" y="858"/>
                  </a:lnTo>
                  <a:lnTo>
                    <a:pt x="810" y="1108"/>
                  </a:lnTo>
                  <a:lnTo>
                    <a:pt x="1084" y="942"/>
                  </a:lnTo>
                  <a:lnTo>
                    <a:pt x="1084" y="703"/>
                  </a:lnTo>
                  <a:close/>
                  <a:moveTo>
                    <a:pt x="1489" y="822"/>
                  </a:moveTo>
                  <a:lnTo>
                    <a:pt x="1215" y="977"/>
                  </a:lnTo>
                  <a:lnTo>
                    <a:pt x="1215" y="1215"/>
                  </a:lnTo>
                  <a:lnTo>
                    <a:pt x="1489" y="1061"/>
                  </a:lnTo>
                  <a:lnTo>
                    <a:pt x="1489" y="822"/>
                  </a:lnTo>
                  <a:close/>
                  <a:moveTo>
                    <a:pt x="679" y="942"/>
                  </a:moveTo>
                  <a:lnTo>
                    <a:pt x="405" y="1096"/>
                  </a:lnTo>
                  <a:lnTo>
                    <a:pt x="405" y="1334"/>
                  </a:lnTo>
                  <a:lnTo>
                    <a:pt x="679" y="1180"/>
                  </a:lnTo>
                  <a:lnTo>
                    <a:pt x="679" y="942"/>
                  </a:lnTo>
                  <a:close/>
                  <a:moveTo>
                    <a:pt x="1084" y="1049"/>
                  </a:moveTo>
                  <a:lnTo>
                    <a:pt x="810" y="1215"/>
                  </a:lnTo>
                  <a:lnTo>
                    <a:pt x="810" y="1453"/>
                  </a:lnTo>
                  <a:lnTo>
                    <a:pt x="1084" y="1287"/>
                  </a:lnTo>
                  <a:lnTo>
                    <a:pt x="1084" y="1049"/>
                  </a:lnTo>
                  <a:close/>
                  <a:moveTo>
                    <a:pt x="274" y="1168"/>
                  </a:moveTo>
                  <a:lnTo>
                    <a:pt x="0" y="1311"/>
                  </a:lnTo>
                  <a:lnTo>
                    <a:pt x="0" y="1549"/>
                  </a:lnTo>
                  <a:lnTo>
                    <a:pt x="274" y="1406"/>
                  </a:lnTo>
                  <a:lnTo>
                    <a:pt x="274" y="1168"/>
                  </a:lnTo>
                  <a:close/>
                  <a:moveTo>
                    <a:pt x="679" y="1287"/>
                  </a:moveTo>
                  <a:lnTo>
                    <a:pt x="405" y="1442"/>
                  </a:lnTo>
                  <a:lnTo>
                    <a:pt x="405" y="1680"/>
                  </a:lnTo>
                  <a:lnTo>
                    <a:pt x="679" y="1525"/>
                  </a:lnTo>
                  <a:lnTo>
                    <a:pt x="679" y="1287"/>
                  </a:lnTo>
                  <a:close/>
                  <a:moveTo>
                    <a:pt x="274" y="1513"/>
                  </a:moveTo>
                  <a:lnTo>
                    <a:pt x="0" y="1680"/>
                  </a:lnTo>
                  <a:lnTo>
                    <a:pt x="0" y="1918"/>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1"/>
            <p:cNvSpPr/>
            <p:nvPr/>
          </p:nvSpPr>
          <p:spPr>
            <a:xfrm>
              <a:off x="2467751" y="2923765"/>
              <a:ext cx="36409" cy="42205"/>
            </a:xfrm>
            <a:custGeom>
              <a:avLst/>
              <a:gdLst/>
              <a:ahLst/>
              <a:cxnLst/>
              <a:rect l="l" t="t" r="r" b="b"/>
              <a:pathLst>
                <a:path w="798" h="925" extrusionOk="0">
                  <a:moveTo>
                    <a:pt x="750" y="1"/>
                  </a:moveTo>
                  <a:cubicBezTo>
                    <a:pt x="739" y="1"/>
                    <a:pt x="727" y="4"/>
                    <a:pt x="715" y="10"/>
                  </a:cubicBezTo>
                  <a:cubicBezTo>
                    <a:pt x="667" y="34"/>
                    <a:pt x="643" y="82"/>
                    <a:pt x="643" y="141"/>
                  </a:cubicBezTo>
                  <a:cubicBezTo>
                    <a:pt x="643" y="178"/>
                    <a:pt x="664" y="193"/>
                    <a:pt x="690" y="193"/>
                  </a:cubicBezTo>
                  <a:cubicBezTo>
                    <a:pt x="698" y="193"/>
                    <a:pt x="706" y="192"/>
                    <a:pt x="715" y="189"/>
                  </a:cubicBezTo>
                  <a:cubicBezTo>
                    <a:pt x="762" y="153"/>
                    <a:pt x="786" y="105"/>
                    <a:pt x="798" y="58"/>
                  </a:cubicBezTo>
                  <a:cubicBezTo>
                    <a:pt x="798" y="23"/>
                    <a:pt x="779" y="1"/>
                    <a:pt x="750" y="1"/>
                  </a:cubicBezTo>
                  <a:close/>
                  <a:moveTo>
                    <a:pt x="433" y="179"/>
                  </a:moveTo>
                  <a:cubicBezTo>
                    <a:pt x="424" y="179"/>
                    <a:pt x="415" y="182"/>
                    <a:pt x="405" y="189"/>
                  </a:cubicBezTo>
                  <a:cubicBezTo>
                    <a:pt x="357" y="224"/>
                    <a:pt x="334" y="272"/>
                    <a:pt x="322" y="320"/>
                  </a:cubicBezTo>
                  <a:cubicBezTo>
                    <a:pt x="322" y="355"/>
                    <a:pt x="341" y="377"/>
                    <a:pt x="370" y="377"/>
                  </a:cubicBezTo>
                  <a:cubicBezTo>
                    <a:pt x="380" y="377"/>
                    <a:pt x="392" y="374"/>
                    <a:pt x="405" y="367"/>
                  </a:cubicBezTo>
                  <a:cubicBezTo>
                    <a:pt x="453" y="344"/>
                    <a:pt x="476" y="284"/>
                    <a:pt x="476" y="236"/>
                  </a:cubicBezTo>
                  <a:cubicBezTo>
                    <a:pt x="476" y="202"/>
                    <a:pt x="457" y="179"/>
                    <a:pt x="433" y="179"/>
                  </a:cubicBezTo>
                  <a:close/>
                  <a:moveTo>
                    <a:pt x="757" y="355"/>
                  </a:moveTo>
                  <a:cubicBezTo>
                    <a:pt x="745" y="355"/>
                    <a:pt x="730" y="359"/>
                    <a:pt x="715" y="367"/>
                  </a:cubicBezTo>
                  <a:cubicBezTo>
                    <a:pt x="667" y="391"/>
                    <a:pt x="643" y="439"/>
                    <a:pt x="643" y="486"/>
                  </a:cubicBezTo>
                  <a:cubicBezTo>
                    <a:pt x="643" y="521"/>
                    <a:pt x="662" y="543"/>
                    <a:pt x="686" y="543"/>
                  </a:cubicBezTo>
                  <a:cubicBezTo>
                    <a:pt x="695" y="543"/>
                    <a:pt x="705" y="540"/>
                    <a:pt x="715" y="534"/>
                  </a:cubicBezTo>
                  <a:cubicBezTo>
                    <a:pt x="762" y="510"/>
                    <a:pt x="786" y="463"/>
                    <a:pt x="798" y="403"/>
                  </a:cubicBezTo>
                  <a:cubicBezTo>
                    <a:pt x="798" y="371"/>
                    <a:pt x="782" y="355"/>
                    <a:pt x="757" y="355"/>
                  </a:cubicBezTo>
                  <a:close/>
                  <a:moveTo>
                    <a:pt x="105" y="370"/>
                  </a:moveTo>
                  <a:cubicBezTo>
                    <a:pt x="95" y="370"/>
                    <a:pt x="84" y="373"/>
                    <a:pt x="72" y="379"/>
                  </a:cubicBezTo>
                  <a:cubicBezTo>
                    <a:pt x="24" y="415"/>
                    <a:pt x="0" y="463"/>
                    <a:pt x="0" y="510"/>
                  </a:cubicBezTo>
                  <a:cubicBezTo>
                    <a:pt x="0" y="545"/>
                    <a:pt x="19" y="567"/>
                    <a:pt x="44" y="567"/>
                  </a:cubicBezTo>
                  <a:cubicBezTo>
                    <a:pt x="52" y="567"/>
                    <a:pt x="62" y="564"/>
                    <a:pt x="72" y="558"/>
                  </a:cubicBezTo>
                  <a:cubicBezTo>
                    <a:pt x="119" y="534"/>
                    <a:pt x="143" y="475"/>
                    <a:pt x="143" y="427"/>
                  </a:cubicBezTo>
                  <a:cubicBezTo>
                    <a:pt x="143" y="392"/>
                    <a:pt x="130" y="370"/>
                    <a:pt x="105" y="370"/>
                  </a:cubicBezTo>
                  <a:close/>
                  <a:moveTo>
                    <a:pt x="433" y="537"/>
                  </a:moveTo>
                  <a:cubicBezTo>
                    <a:pt x="424" y="537"/>
                    <a:pt x="415" y="540"/>
                    <a:pt x="405" y="546"/>
                  </a:cubicBezTo>
                  <a:cubicBezTo>
                    <a:pt x="357" y="570"/>
                    <a:pt x="334" y="617"/>
                    <a:pt x="322" y="677"/>
                  </a:cubicBezTo>
                  <a:cubicBezTo>
                    <a:pt x="322" y="712"/>
                    <a:pt x="341" y="734"/>
                    <a:pt x="370" y="734"/>
                  </a:cubicBezTo>
                  <a:cubicBezTo>
                    <a:pt x="380" y="734"/>
                    <a:pt x="392" y="731"/>
                    <a:pt x="405" y="725"/>
                  </a:cubicBezTo>
                  <a:cubicBezTo>
                    <a:pt x="453" y="689"/>
                    <a:pt x="476" y="641"/>
                    <a:pt x="476" y="594"/>
                  </a:cubicBezTo>
                  <a:cubicBezTo>
                    <a:pt x="476" y="559"/>
                    <a:pt x="457" y="537"/>
                    <a:pt x="433" y="537"/>
                  </a:cubicBezTo>
                  <a:close/>
                  <a:moveTo>
                    <a:pt x="105" y="727"/>
                  </a:moveTo>
                  <a:cubicBezTo>
                    <a:pt x="95" y="727"/>
                    <a:pt x="84" y="730"/>
                    <a:pt x="72" y="736"/>
                  </a:cubicBezTo>
                  <a:cubicBezTo>
                    <a:pt x="24" y="760"/>
                    <a:pt x="0" y="808"/>
                    <a:pt x="0" y="867"/>
                  </a:cubicBezTo>
                  <a:cubicBezTo>
                    <a:pt x="0" y="902"/>
                    <a:pt x="19" y="924"/>
                    <a:pt x="44" y="924"/>
                  </a:cubicBezTo>
                  <a:cubicBezTo>
                    <a:pt x="52" y="924"/>
                    <a:pt x="62" y="921"/>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1"/>
            <p:cNvSpPr/>
            <p:nvPr/>
          </p:nvSpPr>
          <p:spPr>
            <a:xfrm>
              <a:off x="2168390" y="2759599"/>
              <a:ext cx="512871" cy="318936"/>
            </a:xfrm>
            <a:custGeom>
              <a:avLst/>
              <a:gdLst/>
              <a:ahLst/>
              <a:cxnLst/>
              <a:rect l="l" t="t" r="r" b="b"/>
              <a:pathLst>
                <a:path w="11241" h="6990" extrusionOk="0">
                  <a:moveTo>
                    <a:pt x="11240" y="501"/>
                  </a:moveTo>
                  <a:lnTo>
                    <a:pt x="10371" y="1"/>
                  </a:lnTo>
                  <a:lnTo>
                    <a:pt x="1" y="5989"/>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1"/>
            <p:cNvSpPr/>
            <p:nvPr/>
          </p:nvSpPr>
          <p:spPr>
            <a:xfrm>
              <a:off x="2168390" y="2645531"/>
              <a:ext cx="512871" cy="387377"/>
            </a:xfrm>
            <a:custGeom>
              <a:avLst/>
              <a:gdLst/>
              <a:ahLst/>
              <a:cxnLst/>
              <a:rect l="l" t="t" r="r" b="b"/>
              <a:pathLst>
                <a:path w="11241" h="8490" extrusionOk="0">
                  <a:moveTo>
                    <a:pt x="1" y="6489"/>
                  </a:moveTo>
                  <a:lnTo>
                    <a:pt x="1" y="8489"/>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1"/>
            <p:cNvSpPr/>
            <p:nvPr/>
          </p:nvSpPr>
          <p:spPr>
            <a:xfrm>
              <a:off x="2200466" y="2819918"/>
              <a:ext cx="221646" cy="168959"/>
            </a:xfrm>
            <a:custGeom>
              <a:avLst/>
              <a:gdLst/>
              <a:ahLst/>
              <a:cxnLst/>
              <a:rect l="l" t="t" r="r" b="b"/>
              <a:pathLst>
                <a:path w="4858" h="3703"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1"/>
            <p:cNvSpPr/>
            <p:nvPr/>
          </p:nvSpPr>
          <p:spPr>
            <a:xfrm>
              <a:off x="2453059" y="2757408"/>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1"/>
            <p:cNvSpPr/>
            <p:nvPr/>
          </p:nvSpPr>
          <p:spPr>
            <a:xfrm>
              <a:off x="2539979" y="2679204"/>
              <a:ext cx="128799" cy="118997"/>
            </a:xfrm>
            <a:custGeom>
              <a:avLst/>
              <a:gdLst/>
              <a:ahLst/>
              <a:cxnLst/>
              <a:rect l="l" t="t" r="r" b="b"/>
              <a:pathLst>
                <a:path w="2823" h="2608" extrusionOk="0">
                  <a:moveTo>
                    <a:pt x="1" y="1632"/>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1"/>
            <p:cNvSpPr/>
            <p:nvPr/>
          </p:nvSpPr>
          <p:spPr>
            <a:xfrm>
              <a:off x="2553575" y="2696587"/>
              <a:ext cx="104892" cy="86966"/>
            </a:xfrm>
            <a:custGeom>
              <a:avLst/>
              <a:gdLst/>
              <a:ahLst/>
              <a:cxnLst/>
              <a:rect l="l" t="t" r="r" b="b"/>
              <a:pathLst>
                <a:path w="2299" h="1906" extrusionOk="0">
                  <a:moveTo>
                    <a:pt x="2298" y="0"/>
                  </a:moveTo>
                  <a:lnTo>
                    <a:pt x="2024" y="155"/>
                  </a:lnTo>
                  <a:lnTo>
                    <a:pt x="2024" y="393"/>
                  </a:lnTo>
                  <a:lnTo>
                    <a:pt x="2298" y="239"/>
                  </a:lnTo>
                  <a:lnTo>
                    <a:pt x="2298" y="0"/>
                  </a:lnTo>
                  <a:close/>
                  <a:moveTo>
                    <a:pt x="1893" y="239"/>
                  </a:moveTo>
                  <a:lnTo>
                    <a:pt x="1620" y="393"/>
                  </a:lnTo>
                  <a:lnTo>
                    <a:pt x="1620" y="631"/>
                  </a:lnTo>
                  <a:lnTo>
                    <a:pt x="1893" y="477"/>
                  </a:lnTo>
                  <a:lnTo>
                    <a:pt x="1893" y="239"/>
                  </a:lnTo>
                  <a:close/>
                  <a:moveTo>
                    <a:pt x="2298" y="346"/>
                  </a:moveTo>
                  <a:lnTo>
                    <a:pt x="2024" y="501"/>
                  </a:lnTo>
                  <a:lnTo>
                    <a:pt x="2024" y="739"/>
                  </a:lnTo>
                  <a:lnTo>
                    <a:pt x="2298" y="584"/>
                  </a:lnTo>
                  <a:lnTo>
                    <a:pt x="2298" y="346"/>
                  </a:lnTo>
                  <a:close/>
                  <a:moveTo>
                    <a:pt x="1489" y="465"/>
                  </a:moveTo>
                  <a:lnTo>
                    <a:pt x="1215" y="620"/>
                  </a:lnTo>
                  <a:lnTo>
                    <a:pt x="1215" y="858"/>
                  </a:lnTo>
                  <a:lnTo>
                    <a:pt x="1489" y="703"/>
                  </a:lnTo>
                  <a:lnTo>
                    <a:pt x="1489" y="465"/>
                  </a:lnTo>
                  <a:close/>
                  <a:moveTo>
                    <a:pt x="1893" y="584"/>
                  </a:moveTo>
                  <a:lnTo>
                    <a:pt x="1620" y="739"/>
                  </a:lnTo>
                  <a:lnTo>
                    <a:pt x="1620" y="977"/>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48"/>
                  </a:lnTo>
                  <a:lnTo>
                    <a:pt x="1489" y="822"/>
                  </a:lnTo>
                  <a:close/>
                  <a:moveTo>
                    <a:pt x="679" y="929"/>
                  </a:moveTo>
                  <a:lnTo>
                    <a:pt x="405" y="1084"/>
                  </a:lnTo>
                  <a:lnTo>
                    <a:pt x="405" y="1322"/>
                  </a:lnTo>
                  <a:lnTo>
                    <a:pt x="679" y="1167"/>
                  </a:lnTo>
                  <a:lnTo>
                    <a:pt x="679" y="929"/>
                  </a:lnTo>
                  <a:close/>
                  <a:moveTo>
                    <a:pt x="1084" y="1048"/>
                  </a:moveTo>
                  <a:lnTo>
                    <a:pt x="810" y="1203"/>
                  </a:lnTo>
                  <a:lnTo>
                    <a:pt x="810" y="1441"/>
                  </a:lnTo>
                  <a:lnTo>
                    <a:pt x="1084" y="1286"/>
                  </a:lnTo>
                  <a:lnTo>
                    <a:pt x="1084" y="1048"/>
                  </a:lnTo>
                  <a:close/>
                  <a:moveTo>
                    <a:pt x="274" y="1167"/>
                  </a:moveTo>
                  <a:lnTo>
                    <a:pt x="0" y="1322"/>
                  </a:lnTo>
                  <a:lnTo>
                    <a:pt x="0" y="1560"/>
                  </a:lnTo>
                  <a:lnTo>
                    <a:pt x="274" y="1405"/>
                  </a:lnTo>
                  <a:lnTo>
                    <a:pt x="274" y="1167"/>
                  </a:lnTo>
                  <a:close/>
                  <a:moveTo>
                    <a:pt x="679" y="1274"/>
                  </a:moveTo>
                  <a:lnTo>
                    <a:pt x="405" y="1441"/>
                  </a:lnTo>
                  <a:lnTo>
                    <a:pt x="405" y="1679"/>
                  </a:lnTo>
                  <a:lnTo>
                    <a:pt x="679" y="1513"/>
                  </a:lnTo>
                  <a:lnTo>
                    <a:pt x="679" y="1274"/>
                  </a:lnTo>
                  <a:close/>
                  <a:moveTo>
                    <a:pt x="274" y="1513"/>
                  </a:moveTo>
                  <a:lnTo>
                    <a:pt x="0" y="1667"/>
                  </a:lnTo>
                  <a:lnTo>
                    <a:pt x="0" y="1905"/>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1"/>
            <p:cNvSpPr/>
            <p:nvPr/>
          </p:nvSpPr>
          <p:spPr>
            <a:xfrm>
              <a:off x="2467751" y="2786884"/>
              <a:ext cx="36409" cy="42160"/>
            </a:xfrm>
            <a:custGeom>
              <a:avLst/>
              <a:gdLst/>
              <a:ahLst/>
              <a:cxnLst/>
              <a:rect l="l" t="t" r="r" b="b"/>
              <a:pathLst>
                <a:path w="798" h="924" extrusionOk="0">
                  <a:moveTo>
                    <a:pt x="750" y="0"/>
                  </a:moveTo>
                  <a:cubicBezTo>
                    <a:pt x="739" y="0"/>
                    <a:pt x="727" y="3"/>
                    <a:pt x="715" y="10"/>
                  </a:cubicBezTo>
                  <a:cubicBezTo>
                    <a:pt x="667" y="46"/>
                    <a:pt x="643" y="93"/>
                    <a:pt x="643" y="141"/>
                  </a:cubicBezTo>
                  <a:cubicBezTo>
                    <a:pt x="643" y="176"/>
                    <a:pt x="662" y="198"/>
                    <a:pt x="686" y="198"/>
                  </a:cubicBezTo>
                  <a:cubicBezTo>
                    <a:pt x="695" y="198"/>
                    <a:pt x="705" y="195"/>
                    <a:pt x="715" y="188"/>
                  </a:cubicBezTo>
                  <a:cubicBezTo>
                    <a:pt x="762" y="165"/>
                    <a:pt x="786" y="117"/>
                    <a:pt x="798" y="57"/>
                  </a:cubicBezTo>
                  <a:cubicBezTo>
                    <a:pt x="798" y="23"/>
                    <a:pt x="779" y="0"/>
                    <a:pt x="750" y="0"/>
                  </a:cubicBezTo>
                  <a:close/>
                  <a:moveTo>
                    <a:pt x="433" y="191"/>
                  </a:moveTo>
                  <a:cubicBezTo>
                    <a:pt x="424" y="191"/>
                    <a:pt x="415" y="194"/>
                    <a:pt x="405" y="200"/>
                  </a:cubicBezTo>
                  <a:cubicBezTo>
                    <a:pt x="357" y="224"/>
                    <a:pt x="334" y="272"/>
                    <a:pt x="322" y="331"/>
                  </a:cubicBezTo>
                  <a:cubicBezTo>
                    <a:pt x="322" y="363"/>
                    <a:pt x="337" y="379"/>
                    <a:pt x="362" y="379"/>
                  </a:cubicBezTo>
                  <a:cubicBezTo>
                    <a:pt x="375" y="379"/>
                    <a:pt x="389" y="375"/>
                    <a:pt x="405" y="367"/>
                  </a:cubicBezTo>
                  <a:cubicBezTo>
                    <a:pt x="453" y="343"/>
                    <a:pt x="476" y="296"/>
                    <a:pt x="476" y="248"/>
                  </a:cubicBezTo>
                  <a:cubicBezTo>
                    <a:pt x="476" y="213"/>
                    <a:pt x="457" y="191"/>
                    <a:pt x="433" y="191"/>
                  </a:cubicBezTo>
                  <a:close/>
                  <a:moveTo>
                    <a:pt x="750" y="358"/>
                  </a:moveTo>
                  <a:cubicBezTo>
                    <a:pt x="739" y="358"/>
                    <a:pt x="727" y="361"/>
                    <a:pt x="715" y="367"/>
                  </a:cubicBezTo>
                  <a:cubicBezTo>
                    <a:pt x="667" y="391"/>
                    <a:pt x="643" y="450"/>
                    <a:pt x="643" y="498"/>
                  </a:cubicBezTo>
                  <a:cubicBezTo>
                    <a:pt x="643" y="533"/>
                    <a:pt x="662" y="555"/>
                    <a:pt x="686" y="555"/>
                  </a:cubicBezTo>
                  <a:cubicBezTo>
                    <a:pt x="695" y="555"/>
                    <a:pt x="705" y="552"/>
                    <a:pt x="715" y="546"/>
                  </a:cubicBezTo>
                  <a:cubicBezTo>
                    <a:pt x="762" y="510"/>
                    <a:pt x="786" y="462"/>
                    <a:pt x="798" y="415"/>
                  </a:cubicBezTo>
                  <a:cubicBezTo>
                    <a:pt x="798" y="380"/>
                    <a:pt x="779" y="358"/>
                    <a:pt x="750" y="358"/>
                  </a:cubicBezTo>
                  <a:close/>
                  <a:moveTo>
                    <a:pt x="110" y="379"/>
                  </a:moveTo>
                  <a:cubicBezTo>
                    <a:pt x="99" y="379"/>
                    <a:pt x="87" y="383"/>
                    <a:pt x="72" y="391"/>
                  </a:cubicBezTo>
                  <a:cubicBezTo>
                    <a:pt x="24" y="415"/>
                    <a:pt x="0" y="462"/>
                    <a:pt x="0" y="522"/>
                  </a:cubicBezTo>
                  <a:cubicBezTo>
                    <a:pt x="0" y="548"/>
                    <a:pt x="19" y="567"/>
                    <a:pt x="42" y="567"/>
                  </a:cubicBezTo>
                  <a:cubicBezTo>
                    <a:pt x="52" y="567"/>
                    <a:pt x="62" y="564"/>
                    <a:pt x="72" y="557"/>
                  </a:cubicBezTo>
                  <a:cubicBezTo>
                    <a:pt x="119" y="534"/>
                    <a:pt x="143" y="486"/>
                    <a:pt x="143" y="438"/>
                  </a:cubicBezTo>
                  <a:cubicBezTo>
                    <a:pt x="143" y="398"/>
                    <a:pt x="132" y="379"/>
                    <a:pt x="110" y="379"/>
                  </a:cubicBezTo>
                  <a:close/>
                  <a:moveTo>
                    <a:pt x="439" y="546"/>
                  </a:moveTo>
                  <a:cubicBezTo>
                    <a:pt x="429" y="546"/>
                    <a:pt x="417" y="550"/>
                    <a:pt x="405" y="557"/>
                  </a:cubicBezTo>
                  <a:cubicBezTo>
                    <a:pt x="357" y="581"/>
                    <a:pt x="334" y="629"/>
                    <a:pt x="322" y="677"/>
                  </a:cubicBezTo>
                  <a:cubicBezTo>
                    <a:pt x="322" y="711"/>
                    <a:pt x="341" y="734"/>
                    <a:pt x="370" y="734"/>
                  </a:cubicBezTo>
                  <a:cubicBezTo>
                    <a:pt x="380" y="734"/>
                    <a:pt x="392" y="731"/>
                    <a:pt x="405" y="724"/>
                  </a:cubicBezTo>
                  <a:cubicBezTo>
                    <a:pt x="453" y="700"/>
                    <a:pt x="476" y="653"/>
                    <a:pt x="476" y="593"/>
                  </a:cubicBezTo>
                  <a:cubicBezTo>
                    <a:pt x="476" y="561"/>
                    <a:pt x="461" y="546"/>
                    <a:pt x="439" y="546"/>
                  </a:cubicBezTo>
                  <a:close/>
                  <a:moveTo>
                    <a:pt x="111" y="736"/>
                  </a:moveTo>
                  <a:cubicBezTo>
                    <a:pt x="101" y="736"/>
                    <a:pt x="87" y="740"/>
                    <a:pt x="72" y="748"/>
                  </a:cubicBezTo>
                  <a:cubicBezTo>
                    <a:pt x="24" y="772"/>
                    <a:pt x="0" y="819"/>
                    <a:pt x="0" y="867"/>
                  </a:cubicBezTo>
                  <a:cubicBezTo>
                    <a:pt x="0" y="902"/>
                    <a:pt x="19" y="924"/>
                    <a:pt x="44" y="924"/>
                  </a:cubicBezTo>
                  <a:cubicBezTo>
                    <a:pt x="52" y="924"/>
                    <a:pt x="62" y="921"/>
                    <a:pt x="72" y="915"/>
                  </a:cubicBezTo>
                  <a:cubicBezTo>
                    <a:pt x="119" y="891"/>
                    <a:pt x="143" y="843"/>
                    <a:pt x="143" y="784"/>
                  </a:cubicBezTo>
                  <a:cubicBezTo>
                    <a:pt x="143" y="752"/>
                    <a:pt x="132" y="736"/>
                    <a:pt x="111" y="73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1"/>
            <p:cNvSpPr/>
            <p:nvPr/>
          </p:nvSpPr>
          <p:spPr>
            <a:xfrm>
              <a:off x="2168390" y="2623265"/>
              <a:ext cx="512871" cy="318389"/>
            </a:xfrm>
            <a:custGeom>
              <a:avLst/>
              <a:gdLst/>
              <a:ahLst/>
              <a:cxnLst/>
              <a:rect l="l" t="t" r="r" b="b"/>
              <a:pathLst>
                <a:path w="11241" h="6978" extrusionOk="0">
                  <a:moveTo>
                    <a:pt x="11240" y="488"/>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1"/>
            <p:cNvSpPr/>
            <p:nvPr/>
          </p:nvSpPr>
          <p:spPr>
            <a:xfrm>
              <a:off x="1576240" y="1917048"/>
              <a:ext cx="144038" cy="1465190"/>
            </a:xfrm>
            <a:custGeom>
              <a:avLst/>
              <a:gdLst/>
              <a:ahLst/>
              <a:cxnLst/>
              <a:rect l="l" t="t" r="r" b="b"/>
              <a:pathLst>
                <a:path w="3157" h="32112" extrusionOk="0">
                  <a:moveTo>
                    <a:pt x="1" y="0"/>
                  </a:moveTo>
                  <a:lnTo>
                    <a:pt x="561" y="321"/>
                  </a:lnTo>
                  <a:lnTo>
                    <a:pt x="561" y="3322"/>
                  </a:lnTo>
                  <a:lnTo>
                    <a:pt x="1" y="3000"/>
                  </a:lnTo>
                  <a:close/>
                  <a:moveTo>
                    <a:pt x="870" y="3489"/>
                  </a:moveTo>
                  <a:lnTo>
                    <a:pt x="1430" y="3810"/>
                  </a:lnTo>
                  <a:lnTo>
                    <a:pt x="1430" y="810"/>
                  </a:lnTo>
                  <a:lnTo>
                    <a:pt x="870" y="500"/>
                  </a:lnTo>
                  <a:close/>
                  <a:moveTo>
                    <a:pt x="1739" y="3989"/>
                  </a:moveTo>
                  <a:lnTo>
                    <a:pt x="2287" y="4310"/>
                  </a:lnTo>
                  <a:lnTo>
                    <a:pt x="2287" y="1322"/>
                  </a:lnTo>
                  <a:lnTo>
                    <a:pt x="1739" y="1000"/>
                  </a:lnTo>
                  <a:close/>
                  <a:moveTo>
                    <a:pt x="2597" y="4489"/>
                  </a:moveTo>
                  <a:lnTo>
                    <a:pt x="3156" y="4810"/>
                  </a:lnTo>
                  <a:lnTo>
                    <a:pt x="3156" y="1810"/>
                  </a:lnTo>
                  <a:lnTo>
                    <a:pt x="2597" y="1500"/>
                  </a:lnTo>
                  <a:close/>
                  <a:moveTo>
                    <a:pt x="1" y="6310"/>
                  </a:moveTo>
                  <a:lnTo>
                    <a:pt x="561" y="6620"/>
                  </a:lnTo>
                  <a:lnTo>
                    <a:pt x="561" y="3631"/>
                  </a:lnTo>
                  <a:lnTo>
                    <a:pt x="1" y="3310"/>
                  </a:lnTo>
                  <a:close/>
                  <a:moveTo>
                    <a:pt x="870" y="6810"/>
                  </a:moveTo>
                  <a:lnTo>
                    <a:pt x="1430" y="7120"/>
                  </a:lnTo>
                  <a:lnTo>
                    <a:pt x="1430" y="4131"/>
                  </a:lnTo>
                  <a:lnTo>
                    <a:pt x="870" y="3810"/>
                  </a:lnTo>
                  <a:close/>
                  <a:moveTo>
                    <a:pt x="1727" y="7310"/>
                  </a:moveTo>
                  <a:lnTo>
                    <a:pt x="2287" y="7620"/>
                  </a:lnTo>
                  <a:lnTo>
                    <a:pt x="2287" y="4632"/>
                  </a:lnTo>
                  <a:lnTo>
                    <a:pt x="1727" y="4310"/>
                  </a:lnTo>
                  <a:close/>
                  <a:moveTo>
                    <a:pt x="2597" y="7811"/>
                  </a:moveTo>
                  <a:lnTo>
                    <a:pt x="3156" y="8120"/>
                  </a:lnTo>
                  <a:lnTo>
                    <a:pt x="3156" y="5132"/>
                  </a:lnTo>
                  <a:lnTo>
                    <a:pt x="2608" y="4810"/>
                  </a:lnTo>
                  <a:close/>
                  <a:moveTo>
                    <a:pt x="1" y="9620"/>
                  </a:moveTo>
                  <a:lnTo>
                    <a:pt x="561" y="9942"/>
                  </a:lnTo>
                  <a:lnTo>
                    <a:pt x="561" y="6941"/>
                  </a:lnTo>
                  <a:lnTo>
                    <a:pt x="1" y="6620"/>
                  </a:lnTo>
                  <a:close/>
                  <a:moveTo>
                    <a:pt x="870" y="10120"/>
                  </a:moveTo>
                  <a:lnTo>
                    <a:pt x="1430" y="10442"/>
                  </a:lnTo>
                  <a:lnTo>
                    <a:pt x="1430" y="7441"/>
                  </a:lnTo>
                  <a:lnTo>
                    <a:pt x="870" y="7120"/>
                  </a:lnTo>
                  <a:close/>
                  <a:moveTo>
                    <a:pt x="1727" y="10620"/>
                  </a:moveTo>
                  <a:lnTo>
                    <a:pt x="2287" y="10942"/>
                  </a:lnTo>
                  <a:lnTo>
                    <a:pt x="2287" y="7941"/>
                  </a:lnTo>
                  <a:lnTo>
                    <a:pt x="1727" y="7620"/>
                  </a:lnTo>
                  <a:close/>
                  <a:moveTo>
                    <a:pt x="2597" y="11120"/>
                  </a:moveTo>
                  <a:lnTo>
                    <a:pt x="3156" y="11430"/>
                  </a:lnTo>
                  <a:lnTo>
                    <a:pt x="3156" y="8442"/>
                  </a:lnTo>
                  <a:lnTo>
                    <a:pt x="2608" y="8120"/>
                  </a:lnTo>
                  <a:close/>
                  <a:moveTo>
                    <a:pt x="1" y="23670"/>
                  </a:moveTo>
                  <a:lnTo>
                    <a:pt x="561" y="23991"/>
                  </a:lnTo>
                  <a:lnTo>
                    <a:pt x="561" y="20991"/>
                  </a:lnTo>
                  <a:lnTo>
                    <a:pt x="1" y="20669"/>
                  </a:lnTo>
                  <a:close/>
                  <a:moveTo>
                    <a:pt x="870" y="24170"/>
                  </a:moveTo>
                  <a:lnTo>
                    <a:pt x="1430" y="24491"/>
                  </a:lnTo>
                  <a:lnTo>
                    <a:pt x="1430" y="21491"/>
                  </a:lnTo>
                  <a:lnTo>
                    <a:pt x="870" y="21169"/>
                  </a:lnTo>
                  <a:close/>
                  <a:moveTo>
                    <a:pt x="1727" y="24670"/>
                  </a:moveTo>
                  <a:lnTo>
                    <a:pt x="2287" y="24991"/>
                  </a:lnTo>
                  <a:lnTo>
                    <a:pt x="2287" y="21991"/>
                  </a:lnTo>
                  <a:lnTo>
                    <a:pt x="1727" y="21669"/>
                  </a:lnTo>
                  <a:close/>
                  <a:moveTo>
                    <a:pt x="2597" y="25170"/>
                  </a:moveTo>
                  <a:lnTo>
                    <a:pt x="3156" y="25491"/>
                  </a:lnTo>
                  <a:lnTo>
                    <a:pt x="3156" y="22491"/>
                  </a:lnTo>
                  <a:lnTo>
                    <a:pt x="2608" y="22169"/>
                  </a:lnTo>
                  <a:close/>
                  <a:moveTo>
                    <a:pt x="1" y="26980"/>
                  </a:moveTo>
                  <a:lnTo>
                    <a:pt x="561" y="27301"/>
                  </a:lnTo>
                  <a:lnTo>
                    <a:pt x="561" y="24301"/>
                  </a:lnTo>
                  <a:lnTo>
                    <a:pt x="1" y="23979"/>
                  </a:lnTo>
                  <a:close/>
                  <a:moveTo>
                    <a:pt x="870" y="27480"/>
                  </a:moveTo>
                  <a:lnTo>
                    <a:pt x="1430" y="27801"/>
                  </a:lnTo>
                  <a:lnTo>
                    <a:pt x="1430" y="24801"/>
                  </a:lnTo>
                  <a:lnTo>
                    <a:pt x="870" y="24491"/>
                  </a:lnTo>
                  <a:close/>
                  <a:moveTo>
                    <a:pt x="1739" y="27980"/>
                  </a:moveTo>
                  <a:lnTo>
                    <a:pt x="2287" y="28301"/>
                  </a:lnTo>
                  <a:lnTo>
                    <a:pt x="2287" y="25301"/>
                  </a:lnTo>
                  <a:lnTo>
                    <a:pt x="1739" y="24991"/>
                  </a:lnTo>
                  <a:close/>
                  <a:moveTo>
                    <a:pt x="2597" y="28480"/>
                  </a:moveTo>
                  <a:lnTo>
                    <a:pt x="3156" y="28801"/>
                  </a:lnTo>
                  <a:lnTo>
                    <a:pt x="3156" y="25801"/>
                  </a:lnTo>
                  <a:lnTo>
                    <a:pt x="2608" y="25491"/>
                  </a:lnTo>
                  <a:close/>
                  <a:moveTo>
                    <a:pt x="1" y="30289"/>
                  </a:moveTo>
                  <a:lnTo>
                    <a:pt x="561" y="30611"/>
                  </a:lnTo>
                  <a:lnTo>
                    <a:pt x="561" y="27622"/>
                  </a:lnTo>
                  <a:lnTo>
                    <a:pt x="1" y="27301"/>
                  </a:lnTo>
                  <a:close/>
                  <a:moveTo>
                    <a:pt x="870" y="30790"/>
                  </a:moveTo>
                  <a:lnTo>
                    <a:pt x="1430" y="31111"/>
                  </a:lnTo>
                  <a:lnTo>
                    <a:pt x="1430" y="28123"/>
                  </a:lnTo>
                  <a:lnTo>
                    <a:pt x="870" y="27801"/>
                  </a:lnTo>
                  <a:close/>
                  <a:moveTo>
                    <a:pt x="1727" y="31290"/>
                  </a:moveTo>
                  <a:lnTo>
                    <a:pt x="2287" y="31611"/>
                  </a:lnTo>
                  <a:lnTo>
                    <a:pt x="2287" y="28623"/>
                  </a:lnTo>
                  <a:lnTo>
                    <a:pt x="1727" y="28301"/>
                  </a:lnTo>
                  <a:close/>
                  <a:moveTo>
                    <a:pt x="2597" y="31790"/>
                  </a:moveTo>
                  <a:lnTo>
                    <a:pt x="3156" y="32111"/>
                  </a:lnTo>
                  <a:lnTo>
                    <a:pt x="3156" y="29111"/>
                  </a:lnTo>
                  <a:lnTo>
                    <a:pt x="2597" y="288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1"/>
            <p:cNvSpPr/>
            <p:nvPr/>
          </p:nvSpPr>
          <p:spPr>
            <a:xfrm>
              <a:off x="2681241" y="1803482"/>
              <a:ext cx="39146" cy="1502696"/>
            </a:xfrm>
            <a:custGeom>
              <a:avLst/>
              <a:gdLst/>
              <a:ahLst/>
              <a:cxnLst/>
              <a:rect l="l" t="t" r="r" b="b"/>
              <a:pathLst>
                <a:path w="858" h="32934" extrusionOk="0">
                  <a:moveTo>
                    <a:pt x="858" y="32933"/>
                  </a:moveTo>
                  <a:lnTo>
                    <a:pt x="0" y="32433"/>
                  </a:lnTo>
                  <a:lnTo>
                    <a:pt x="0" y="489"/>
                  </a:lnTo>
                  <a:lnTo>
                    <a:pt x="8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1"/>
            <p:cNvSpPr/>
            <p:nvPr/>
          </p:nvSpPr>
          <p:spPr>
            <a:xfrm>
              <a:off x="2168390" y="3283307"/>
              <a:ext cx="551971" cy="341750"/>
            </a:xfrm>
            <a:custGeom>
              <a:avLst/>
              <a:gdLst/>
              <a:ahLst/>
              <a:cxnLst/>
              <a:rect l="l" t="t" r="r" b="b"/>
              <a:pathLst>
                <a:path w="12098" h="7490" extrusionOk="0">
                  <a:moveTo>
                    <a:pt x="1" y="7489"/>
                  </a:moveTo>
                  <a:lnTo>
                    <a:pt x="1" y="6489"/>
                  </a:lnTo>
                  <a:lnTo>
                    <a:pt x="11240" y="0"/>
                  </a:lnTo>
                  <a:lnTo>
                    <a:pt x="12098" y="50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1"/>
            <p:cNvSpPr/>
            <p:nvPr/>
          </p:nvSpPr>
          <p:spPr>
            <a:xfrm>
              <a:off x="2168390" y="3333816"/>
              <a:ext cx="551971" cy="427028"/>
            </a:xfrm>
            <a:custGeom>
              <a:avLst/>
              <a:gdLst/>
              <a:ahLst/>
              <a:cxnLst/>
              <a:rect l="l" t="t" r="r" b="b"/>
              <a:pathLst>
                <a:path w="12098" h="9359" extrusionOk="0">
                  <a:moveTo>
                    <a:pt x="1" y="6989"/>
                  </a:moveTo>
                  <a:lnTo>
                    <a:pt x="12098" y="0"/>
                  </a:lnTo>
                  <a:lnTo>
                    <a:pt x="12098" y="2370"/>
                  </a:lnTo>
                  <a:lnTo>
                    <a:pt x="1" y="9359"/>
                  </a:lnTo>
                  <a:close/>
                </a:path>
              </a:pathLst>
            </a:custGeom>
            <a:solidFill>
              <a:srgbClr val="3519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1"/>
            <p:cNvSpPr/>
            <p:nvPr/>
          </p:nvSpPr>
          <p:spPr>
            <a:xfrm>
              <a:off x="2168390" y="3306120"/>
              <a:ext cx="551971" cy="357491"/>
            </a:xfrm>
            <a:custGeom>
              <a:avLst/>
              <a:gdLst/>
              <a:ahLst/>
              <a:cxnLst/>
              <a:rect l="l" t="t" r="r" b="b"/>
              <a:pathLst>
                <a:path w="12098" h="7835" extrusionOk="0">
                  <a:moveTo>
                    <a:pt x="1" y="6989"/>
                  </a:moveTo>
                  <a:lnTo>
                    <a:pt x="12098" y="0"/>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1"/>
            <p:cNvSpPr/>
            <p:nvPr/>
          </p:nvSpPr>
          <p:spPr>
            <a:xfrm>
              <a:off x="2168390" y="3403352"/>
              <a:ext cx="551971" cy="357491"/>
            </a:xfrm>
            <a:custGeom>
              <a:avLst/>
              <a:gdLst/>
              <a:ahLst/>
              <a:cxnLst/>
              <a:rect l="l" t="t" r="r" b="b"/>
              <a:pathLst>
                <a:path w="12098" h="7835" extrusionOk="0">
                  <a:moveTo>
                    <a:pt x="1" y="6989"/>
                  </a:moveTo>
                  <a:lnTo>
                    <a:pt x="12098" y="0"/>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1"/>
            <p:cNvSpPr/>
            <p:nvPr/>
          </p:nvSpPr>
          <p:spPr>
            <a:xfrm>
              <a:off x="2168390" y="3354987"/>
              <a:ext cx="551971" cy="357537"/>
            </a:xfrm>
            <a:custGeom>
              <a:avLst/>
              <a:gdLst/>
              <a:ahLst/>
              <a:cxnLst/>
              <a:rect l="l" t="t" r="r" b="b"/>
              <a:pathLst>
                <a:path w="12098" h="7836" extrusionOk="0">
                  <a:moveTo>
                    <a:pt x="1" y="6978"/>
                  </a:moveTo>
                  <a:lnTo>
                    <a:pt x="12098" y="1"/>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1"/>
            <p:cNvSpPr/>
            <p:nvPr/>
          </p:nvSpPr>
          <p:spPr>
            <a:xfrm>
              <a:off x="2143432" y="2797104"/>
              <a:ext cx="34264" cy="110829"/>
            </a:xfrm>
            <a:custGeom>
              <a:avLst/>
              <a:gdLst/>
              <a:ahLst/>
              <a:cxnLst/>
              <a:rect l="l" t="t" r="r" b="b"/>
              <a:pathLst>
                <a:path w="751" h="2429" extrusionOk="0">
                  <a:moveTo>
                    <a:pt x="524" y="2429"/>
                  </a:moveTo>
                  <a:cubicBezTo>
                    <a:pt x="476" y="2417"/>
                    <a:pt x="441" y="2417"/>
                    <a:pt x="405" y="2393"/>
                  </a:cubicBezTo>
                  <a:lnTo>
                    <a:pt x="107" y="2227"/>
                  </a:lnTo>
                  <a:cubicBezTo>
                    <a:pt x="60" y="2191"/>
                    <a:pt x="48" y="2131"/>
                    <a:pt x="72" y="2096"/>
                  </a:cubicBezTo>
                  <a:cubicBezTo>
                    <a:pt x="95" y="2048"/>
                    <a:pt x="155" y="2024"/>
                    <a:pt x="203" y="2060"/>
                  </a:cubicBezTo>
                  <a:lnTo>
                    <a:pt x="500" y="2227"/>
                  </a:lnTo>
                  <a:cubicBezTo>
                    <a:pt x="512" y="2238"/>
                    <a:pt x="536" y="2238"/>
                    <a:pt x="548" y="2227"/>
                  </a:cubicBezTo>
                  <a:cubicBezTo>
                    <a:pt x="560" y="2215"/>
                    <a:pt x="560" y="2203"/>
                    <a:pt x="560" y="2191"/>
                  </a:cubicBezTo>
                  <a:lnTo>
                    <a:pt x="560" y="619"/>
                  </a:lnTo>
                  <a:cubicBezTo>
                    <a:pt x="560" y="536"/>
                    <a:pt x="524" y="464"/>
                    <a:pt x="453" y="417"/>
                  </a:cubicBezTo>
                  <a:lnTo>
                    <a:pt x="107" y="226"/>
                  </a:lnTo>
                  <a:cubicBezTo>
                    <a:pt x="0" y="155"/>
                    <a:pt x="95" y="0"/>
                    <a:pt x="203" y="60"/>
                  </a:cubicBezTo>
                  <a:lnTo>
                    <a:pt x="548" y="250"/>
                  </a:lnTo>
                  <a:cubicBezTo>
                    <a:pt x="679" y="333"/>
                    <a:pt x="750" y="464"/>
                    <a:pt x="750" y="619"/>
                  </a:cubicBezTo>
                  <a:lnTo>
                    <a:pt x="750" y="2191"/>
                  </a:lnTo>
                  <a:cubicBezTo>
                    <a:pt x="750" y="2262"/>
                    <a:pt x="714" y="2346"/>
                    <a:pt x="643" y="2381"/>
                  </a:cubicBezTo>
                  <a:cubicBezTo>
                    <a:pt x="607" y="2405"/>
                    <a:pt x="560" y="2417"/>
                    <a:pt x="524" y="2429"/>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1"/>
            <p:cNvSpPr/>
            <p:nvPr/>
          </p:nvSpPr>
          <p:spPr>
            <a:xfrm>
              <a:off x="1676756" y="1474282"/>
              <a:ext cx="903968" cy="521568"/>
            </a:xfrm>
            <a:custGeom>
              <a:avLst/>
              <a:gdLst/>
              <a:ahLst/>
              <a:cxnLst/>
              <a:rect l="l" t="t" r="r" b="b"/>
              <a:pathLst>
                <a:path w="19813" h="11431" extrusionOk="0">
                  <a:moveTo>
                    <a:pt x="9895" y="286"/>
                  </a:moveTo>
                  <a:lnTo>
                    <a:pt x="19301" y="5715"/>
                  </a:lnTo>
                  <a:lnTo>
                    <a:pt x="9907" y="11145"/>
                  </a:lnTo>
                  <a:lnTo>
                    <a:pt x="501" y="5715"/>
                  </a:lnTo>
                  <a:lnTo>
                    <a:pt x="9895" y="286"/>
                  </a:lnTo>
                  <a:close/>
                  <a:moveTo>
                    <a:pt x="9907" y="0"/>
                  </a:moveTo>
                  <a:lnTo>
                    <a:pt x="1" y="5715"/>
                  </a:lnTo>
                  <a:lnTo>
                    <a:pt x="9907" y="11430"/>
                  </a:lnTo>
                  <a:lnTo>
                    <a:pt x="19813" y="5715"/>
                  </a:lnTo>
                  <a:lnTo>
                    <a:pt x="9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1"/>
            <p:cNvSpPr/>
            <p:nvPr/>
          </p:nvSpPr>
          <p:spPr>
            <a:xfrm>
              <a:off x="2086352" y="2071313"/>
              <a:ext cx="6022" cy="1695518"/>
            </a:xfrm>
            <a:custGeom>
              <a:avLst/>
              <a:gdLst/>
              <a:ahLst/>
              <a:cxnLst/>
              <a:rect l="l" t="t" r="r" b="b"/>
              <a:pathLst>
                <a:path w="132" h="37160" extrusionOk="0">
                  <a:moveTo>
                    <a:pt x="1" y="0"/>
                  </a:moveTo>
                  <a:lnTo>
                    <a:pt x="1" y="37076"/>
                  </a:lnTo>
                  <a:lnTo>
                    <a:pt x="132" y="37160"/>
                  </a:lnTo>
                  <a:lnTo>
                    <a:pt x="132" y="119"/>
                  </a:lnTo>
                  <a:lnTo>
                    <a:pt x="120" y="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1"/>
            <p:cNvSpPr/>
            <p:nvPr/>
          </p:nvSpPr>
          <p:spPr>
            <a:xfrm>
              <a:off x="1533898" y="1752425"/>
              <a:ext cx="6023" cy="1695518"/>
            </a:xfrm>
            <a:custGeom>
              <a:avLst/>
              <a:gdLst/>
              <a:ahLst/>
              <a:cxnLst/>
              <a:rect l="l" t="t" r="r" b="b"/>
              <a:pathLst>
                <a:path w="132" h="37160" extrusionOk="0">
                  <a:moveTo>
                    <a:pt x="0" y="0"/>
                  </a:moveTo>
                  <a:lnTo>
                    <a:pt x="0" y="37076"/>
                  </a:lnTo>
                  <a:lnTo>
                    <a:pt x="131" y="37160"/>
                  </a:lnTo>
                  <a:lnTo>
                    <a:pt x="131" y="119"/>
                  </a:lnTo>
                  <a:lnTo>
                    <a:pt x="119" y="7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1"/>
            <p:cNvSpPr/>
            <p:nvPr/>
          </p:nvSpPr>
          <p:spPr>
            <a:xfrm>
              <a:off x="2539979" y="1857847"/>
              <a:ext cx="128799" cy="118997"/>
            </a:xfrm>
            <a:custGeom>
              <a:avLst/>
              <a:gdLst/>
              <a:ahLst/>
              <a:cxnLst/>
              <a:rect l="l" t="t" r="r" b="b"/>
              <a:pathLst>
                <a:path w="2823" h="2608" extrusionOk="0">
                  <a:moveTo>
                    <a:pt x="1" y="1620"/>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1"/>
            <p:cNvSpPr/>
            <p:nvPr/>
          </p:nvSpPr>
          <p:spPr>
            <a:xfrm>
              <a:off x="2553575" y="1875231"/>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81"/>
                  </a:lnTo>
                  <a:lnTo>
                    <a:pt x="1620" y="619"/>
                  </a:lnTo>
                  <a:lnTo>
                    <a:pt x="1893" y="477"/>
                  </a:lnTo>
                  <a:lnTo>
                    <a:pt x="1893" y="238"/>
                  </a:lnTo>
                  <a:close/>
                  <a:moveTo>
                    <a:pt x="2298" y="346"/>
                  </a:moveTo>
                  <a:lnTo>
                    <a:pt x="2024" y="500"/>
                  </a:lnTo>
                  <a:lnTo>
                    <a:pt x="2024" y="739"/>
                  </a:lnTo>
                  <a:lnTo>
                    <a:pt x="2298" y="584"/>
                  </a:lnTo>
                  <a:lnTo>
                    <a:pt x="2298" y="346"/>
                  </a:lnTo>
                  <a:close/>
                  <a:moveTo>
                    <a:pt x="1489" y="453"/>
                  </a:moveTo>
                  <a:lnTo>
                    <a:pt x="1215" y="619"/>
                  </a:lnTo>
                  <a:lnTo>
                    <a:pt x="1215" y="858"/>
                  </a:lnTo>
                  <a:lnTo>
                    <a:pt x="1489" y="703"/>
                  </a:lnTo>
                  <a:lnTo>
                    <a:pt x="1489" y="453"/>
                  </a:lnTo>
                  <a:close/>
                  <a:moveTo>
                    <a:pt x="1893" y="596"/>
                  </a:moveTo>
                  <a:lnTo>
                    <a:pt x="1620" y="739"/>
                  </a:lnTo>
                  <a:lnTo>
                    <a:pt x="1620" y="977"/>
                  </a:lnTo>
                  <a:lnTo>
                    <a:pt x="1893" y="834"/>
                  </a:lnTo>
                  <a:lnTo>
                    <a:pt x="1893" y="596"/>
                  </a:lnTo>
                  <a:close/>
                  <a:moveTo>
                    <a:pt x="1084" y="691"/>
                  </a:moveTo>
                  <a:lnTo>
                    <a:pt x="810" y="846"/>
                  </a:lnTo>
                  <a:lnTo>
                    <a:pt x="810" y="1084"/>
                  </a:lnTo>
                  <a:lnTo>
                    <a:pt x="1084" y="929"/>
                  </a:lnTo>
                  <a:lnTo>
                    <a:pt x="1084" y="691"/>
                  </a:lnTo>
                  <a:close/>
                  <a:moveTo>
                    <a:pt x="1489" y="798"/>
                  </a:moveTo>
                  <a:lnTo>
                    <a:pt x="1215" y="977"/>
                  </a:lnTo>
                  <a:lnTo>
                    <a:pt x="1215" y="1203"/>
                  </a:lnTo>
                  <a:lnTo>
                    <a:pt x="1489" y="1036"/>
                  </a:lnTo>
                  <a:lnTo>
                    <a:pt x="1489" y="798"/>
                  </a:lnTo>
                  <a:close/>
                  <a:moveTo>
                    <a:pt x="679" y="917"/>
                  </a:moveTo>
                  <a:lnTo>
                    <a:pt x="405" y="1084"/>
                  </a:lnTo>
                  <a:lnTo>
                    <a:pt x="405" y="1322"/>
                  </a:lnTo>
                  <a:lnTo>
                    <a:pt x="679" y="1155"/>
                  </a:lnTo>
                  <a:lnTo>
                    <a:pt x="679" y="917"/>
                  </a:lnTo>
                  <a:close/>
                  <a:moveTo>
                    <a:pt x="1084" y="1048"/>
                  </a:moveTo>
                  <a:lnTo>
                    <a:pt x="810" y="1203"/>
                  </a:lnTo>
                  <a:lnTo>
                    <a:pt x="810" y="1441"/>
                  </a:lnTo>
                  <a:lnTo>
                    <a:pt x="1084" y="1286"/>
                  </a:lnTo>
                  <a:lnTo>
                    <a:pt x="1084" y="1048"/>
                  </a:lnTo>
                  <a:close/>
                  <a:moveTo>
                    <a:pt x="274" y="1155"/>
                  </a:moveTo>
                  <a:lnTo>
                    <a:pt x="0" y="1310"/>
                  </a:lnTo>
                  <a:lnTo>
                    <a:pt x="0" y="1548"/>
                  </a:lnTo>
                  <a:lnTo>
                    <a:pt x="274" y="1393"/>
                  </a:lnTo>
                  <a:lnTo>
                    <a:pt x="274" y="1155"/>
                  </a:lnTo>
                  <a:close/>
                  <a:moveTo>
                    <a:pt x="679" y="1274"/>
                  </a:moveTo>
                  <a:lnTo>
                    <a:pt x="405" y="1441"/>
                  </a:lnTo>
                  <a:lnTo>
                    <a:pt x="405" y="1679"/>
                  </a:lnTo>
                  <a:lnTo>
                    <a:pt x="679" y="1512"/>
                  </a:lnTo>
                  <a:lnTo>
                    <a:pt x="679" y="1274"/>
                  </a:lnTo>
                  <a:close/>
                  <a:moveTo>
                    <a:pt x="274" y="1512"/>
                  </a:moveTo>
                  <a:lnTo>
                    <a:pt x="0" y="1667"/>
                  </a:lnTo>
                  <a:lnTo>
                    <a:pt x="0" y="1905"/>
                  </a:lnTo>
                  <a:lnTo>
                    <a:pt x="274" y="1751"/>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31"/>
          <p:cNvGrpSpPr/>
          <p:nvPr/>
        </p:nvGrpSpPr>
        <p:grpSpPr>
          <a:xfrm>
            <a:off x="3821232" y="2765056"/>
            <a:ext cx="201672" cy="232906"/>
            <a:chOff x="3669150" y="2223718"/>
            <a:chExt cx="436237" cy="503799"/>
          </a:xfrm>
        </p:grpSpPr>
        <p:sp>
          <p:nvSpPr>
            <p:cNvPr id="2376" name="Google Shape;2376;p31"/>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1"/>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1"/>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31"/>
          <p:cNvGrpSpPr/>
          <p:nvPr/>
        </p:nvGrpSpPr>
        <p:grpSpPr>
          <a:xfrm>
            <a:off x="4458777" y="1404785"/>
            <a:ext cx="350953" cy="405306"/>
            <a:chOff x="3669150" y="2223718"/>
            <a:chExt cx="436237" cy="503799"/>
          </a:xfrm>
        </p:grpSpPr>
        <p:sp>
          <p:nvSpPr>
            <p:cNvPr id="2380" name="Google Shape;2380;p31"/>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1"/>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1"/>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31"/>
          <p:cNvGrpSpPr/>
          <p:nvPr/>
        </p:nvGrpSpPr>
        <p:grpSpPr>
          <a:xfrm>
            <a:off x="4191339" y="2926180"/>
            <a:ext cx="350850" cy="405098"/>
            <a:chOff x="3669150" y="1828675"/>
            <a:chExt cx="1805712" cy="2084909"/>
          </a:xfrm>
        </p:grpSpPr>
        <p:sp>
          <p:nvSpPr>
            <p:cNvPr id="2384" name="Google Shape;2384;p31"/>
            <p:cNvSpPr/>
            <p:nvPr/>
          </p:nvSpPr>
          <p:spPr>
            <a:xfrm>
              <a:off x="5038625"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1"/>
            <p:cNvSpPr/>
            <p:nvPr/>
          </p:nvSpPr>
          <p:spPr>
            <a:xfrm>
              <a:off x="5038625" y="3140436"/>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1"/>
            <p:cNvSpPr/>
            <p:nvPr/>
          </p:nvSpPr>
          <p:spPr>
            <a:xfrm>
              <a:off x="5256944" y="3140436"/>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1"/>
            <p:cNvSpPr/>
            <p:nvPr/>
          </p:nvSpPr>
          <p:spPr>
            <a:xfrm>
              <a:off x="5038625"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1"/>
            <p:cNvSpPr/>
            <p:nvPr/>
          </p:nvSpPr>
          <p:spPr>
            <a:xfrm>
              <a:off x="5038625"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1"/>
            <p:cNvSpPr/>
            <p:nvPr/>
          </p:nvSpPr>
          <p:spPr>
            <a:xfrm>
              <a:off x="5256944"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1"/>
            <p:cNvSpPr/>
            <p:nvPr/>
          </p:nvSpPr>
          <p:spPr>
            <a:xfrm>
              <a:off x="4696378" y="3212020"/>
              <a:ext cx="436237" cy="251920"/>
            </a:xfrm>
            <a:custGeom>
              <a:avLst/>
              <a:gdLst/>
              <a:ahLst/>
              <a:cxnLst/>
              <a:rect l="l" t="t" r="r" b="b"/>
              <a:pathLst>
                <a:path w="11609" h="6704" extrusionOk="0">
                  <a:moveTo>
                    <a:pt x="5810" y="6704"/>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1"/>
            <p:cNvSpPr/>
            <p:nvPr/>
          </p:nvSpPr>
          <p:spPr>
            <a:xfrm>
              <a:off x="4696378" y="3338165"/>
              <a:ext cx="218363" cy="377654"/>
            </a:xfrm>
            <a:custGeom>
              <a:avLst/>
              <a:gdLst/>
              <a:ahLst/>
              <a:cxnLst/>
              <a:rect l="l" t="t" r="r" b="b"/>
              <a:pathLst>
                <a:path w="5811" h="10050" extrusionOk="0">
                  <a:moveTo>
                    <a:pt x="0" y="1"/>
                  </a:moveTo>
                  <a:lnTo>
                    <a:pt x="0" y="6704"/>
                  </a:lnTo>
                  <a:lnTo>
                    <a:pt x="5810" y="10050"/>
                  </a:lnTo>
                  <a:lnTo>
                    <a:pt x="5810" y="3347"/>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1"/>
            <p:cNvSpPr/>
            <p:nvPr/>
          </p:nvSpPr>
          <p:spPr>
            <a:xfrm>
              <a:off x="4914697" y="3338165"/>
              <a:ext cx="217912" cy="377654"/>
            </a:xfrm>
            <a:custGeom>
              <a:avLst/>
              <a:gdLst/>
              <a:ahLst/>
              <a:cxnLst/>
              <a:rect l="l" t="t" r="r" b="b"/>
              <a:pathLst>
                <a:path w="5799" h="10050" extrusionOk="0">
                  <a:moveTo>
                    <a:pt x="5799" y="1"/>
                  </a:moveTo>
                  <a:lnTo>
                    <a:pt x="0" y="3347"/>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1"/>
            <p:cNvSpPr/>
            <p:nvPr/>
          </p:nvSpPr>
          <p:spPr>
            <a:xfrm>
              <a:off x="4696378" y="2816977"/>
              <a:ext cx="436237" cy="251920"/>
            </a:xfrm>
            <a:custGeom>
              <a:avLst/>
              <a:gdLst/>
              <a:ahLst/>
              <a:cxnLst/>
              <a:rect l="l" t="t" r="r" b="b"/>
              <a:pathLst>
                <a:path w="11609" h="6704" extrusionOk="0">
                  <a:moveTo>
                    <a:pt x="5810" y="6703"/>
                  </a:moveTo>
                  <a:lnTo>
                    <a:pt x="0" y="3346"/>
                  </a:lnTo>
                  <a:lnTo>
                    <a:pt x="5798"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1"/>
            <p:cNvSpPr/>
            <p:nvPr/>
          </p:nvSpPr>
          <p:spPr>
            <a:xfrm>
              <a:off x="4696378" y="2942671"/>
              <a:ext cx="218363" cy="378105"/>
            </a:xfrm>
            <a:custGeom>
              <a:avLst/>
              <a:gdLst/>
              <a:ahLst/>
              <a:cxnLst/>
              <a:rect l="l" t="t" r="r" b="b"/>
              <a:pathLst>
                <a:path w="5811" h="10062" extrusionOk="0">
                  <a:moveTo>
                    <a:pt x="0" y="1"/>
                  </a:moveTo>
                  <a:lnTo>
                    <a:pt x="0" y="6704"/>
                  </a:lnTo>
                  <a:lnTo>
                    <a:pt x="5810" y="10062"/>
                  </a:lnTo>
                  <a:lnTo>
                    <a:pt x="5810"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1"/>
            <p:cNvSpPr/>
            <p:nvPr/>
          </p:nvSpPr>
          <p:spPr>
            <a:xfrm>
              <a:off x="4914697" y="2942671"/>
              <a:ext cx="217912" cy="378105"/>
            </a:xfrm>
            <a:custGeom>
              <a:avLst/>
              <a:gdLst/>
              <a:ahLst/>
              <a:cxnLst/>
              <a:rect l="l" t="t" r="r" b="b"/>
              <a:pathLst>
                <a:path w="5799" h="10062" extrusionOk="0">
                  <a:moveTo>
                    <a:pt x="5799" y="1"/>
                  </a:moveTo>
                  <a:lnTo>
                    <a:pt x="0" y="3358"/>
                  </a:lnTo>
                  <a:lnTo>
                    <a:pt x="0" y="10062"/>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1"/>
            <p:cNvSpPr/>
            <p:nvPr/>
          </p:nvSpPr>
          <p:spPr>
            <a:xfrm>
              <a:off x="4354094" y="1828675"/>
              <a:ext cx="436275" cy="251920"/>
            </a:xfrm>
            <a:custGeom>
              <a:avLst/>
              <a:gdLst/>
              <a:ahLst/>
              <a:cxnLst/>
              <a:rect l="l" t="t" r="r" b="b"/>
              <a:pathLst>
                <a:path w="11610" h="6704" extrusionOk="0">
                  <a:moveTo>
                    <a:pt x="5799" y="6704"/>
                  </a:moveTo>
                  <a:lnTo>
                    <a:pt x="1" y="3346"/>
                  </a:lnTo>
                  <a:lnTo>
                    <a:pt x="5799"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1"/>
            <p:cNvSpPr/>
            <p:nvPr/>
          </p:nvSpPr>
          <p:spPr>
            <a:xfrm>
              <a:off x="4354094" y="1954406"/>
              <a:ext cx="217950" cy="378067"/>
            </a:xfrm>
            <a:custGeom>
              <a:avLst/>
              <a:gdLst/>
              <a:ahLst/>
              <a:cxnLst/>
              <a:rect l="l" t="t" r="r" b="b"/>
              <a:pathLst>
                <a:path w="5800" h="10061" extrusionOk="0">
                  <a:moveTo>
                    <a:pt x="1" y="0"/>
                  </a:moveTo>
                  <a:lnTo>
                    <a:pt x="1" y="6703"/>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1"/>
            <p:cNvSpPr/>
            <p:nvPr/>
          </p:nvSpPr>
          <p:spPr>
            <a:xfrm>
              <a:off x="4572000" y="1954406"/>
              <a:ext cx="218363" cy="378067"/>
            </a:xfrm>
            <a:custGeom>
              <a:avLst/>
              <a:gdLst/>
              <a:ahLst/>
              <a:cxnLst/>
              <a:rect l="l" t="t" r="r" b="b"/>
              <a:pathLst>
                <a:path w="5811" h="10061" extrusionOk="0">
                  <a:moveTo>
                    <a:pt x="5810" y="0"/>
                  </a:moveTo>
                  <a:lnTo>
                    <a:pt x="0" y="3358"/>
                  </a:lnTo>
                  <a:lnTo>
                    <a:pt x="0" y="10061"/>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1"/>
            <p:cNvSpPr/>
            <p:nvPr/>
          </p:nvSpPr>
          <p:spPr>
            <a:xfrm>
              <a:off x="4696378" y="2026403"/>
              <a:ext cx="436237" cy="251957"/>
            </a:xfrm>
            <a:custGeom>
              <a:avLst/>
              <a:gdLst/>
              <a:ahLst/>
              <a:cxnLst/>
              <a:rect l="l" t="t" r="r" b="b"/>
              <a:pathLst>
                <a:path w="11609" h="6705" extrusionOk="0">
                  <a:moveTo>
                    <a:pt x="5798" y="6704"/>
                  </a:moveTo>
                  <a:lnTo>
                    <a:pt x="0" y="3347"/>
                  </a:lnTo>
                  <a:lnTo>
                    <a:pt x="5798" y="1"/>
                  </a:lnTo>
                  <a:lnTo>
                    <a:pt x="11609"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1"/>
            <p:cNvSpPr/>
            <p:nvPr/>
          </p:nvSpPr>
          <p:spPr>
            <a:xfrm>
              <a:off x="4696378" y="2152134"/>
              <a:ext cx="217912" cy="378105"/>
            </a:xfrm>
            <a:custGeom>
              <a:avLst/>
              <a:gdLst/>
              <a:ahLst/>
              <a:cxnLst/>
              <a:rect l="l" t="t" r="r" b="b"/>
              <a:pathLst>
                <a:path w="5799" h="10062" extrusionOk="0">
                  <a:moveTo>
                    <a:pt x="0" y="1"/>
                  </a:moveTo>
                  <a:lnTo>
                    <a:pt x="0" y="6704"/>
                  </a:lnTo>
                  <a:lnTo>
                    <a:pt x="5798" y="10061"/>
                  </a:lnTo>
                  <a:lnTo>
                    <a:pt x="5798"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1"/>
            <p:cNvSpPr/>
            <p:nvPr/>
          </p:nvSpPr>
          <p:spPr>
            <a:xfrm>
              <a:off x="4914247" y="2152134"/>
              <a:ext cx="218363" cy="378105"/>
            </a:xfrm>
            <a:custGeom>
              <a:avLst/>
              <a:gdLst/>
              <a:ahLst/>
              <a:cxnLst/>
              <a:rect l="l" t="t" r="r" b="b"/>
              <a:pathLst>
                <a:path w="5811" h="10062" extrusionOk="0">
                  <a:moveTo>
                    <a:pt x="5811" y="1"/>
                  </a:moveTo>
                  <a:lnTo>
                    <a:pt x="0" y="3358"/>
                  </a:lnTo>
                  <a:lnTo>
                    <a:pt x="0"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1"/>
            <p:cNvSpPr/>
            <p:nvPr/>
          </p:nvSpPr>
          <p:spPr>
            <a:xfrm>
              <a:off x="5038625"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1"/>
            <p:cNvSpPr/>
            <p:nvPr/>
          </p:nvSpPr>
          <p:spPr>
            <a:xfrm>
              <a:off x="5038625"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1"/>
            <p:cNvSpPr/>
            <p:nvPr/>
          </p:nvSpPr>
          <p:spPr>
            <a:xfrm>
              <a:off x="5256944"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1"/>
            <p:cNvSpPr/>
            <p:nvPr/>
          </p:nvSpPr>
          <p:spPr>
            <a:xfrm>
              <a:off x="4011397" y="2026403"/>
              <a:ext cx="436726" cy="251957"/>
            </a:xfrm>
            <a:custGeom>
              <a:avLst/>
              <a:gdLst/>
              <a:ahLst/>
              <a:cxnLst/>
              <a:rect l="l" t="t" r="r" b="b"/>
              <a:pathLst>
                <a:path w="11622" h="6705" extrusionOk="0">
                  <a:moveTo>
                    <a:pt x="5811" y="6704"/>
                  </a:moveTo>
                  <a:lnTo>
                    <a:pt x="1" y="3347"/>
                  </a:lnTo>
                  <a:lnTo>
                    <a:pt x="5811" y="1"/>
                  </a:lnTo>
                  <a:lnTo>
                    <a:pt x="11621"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1"/>
            <p:cNvSpPr/>
            <p:nvPr/>
          </p:nvSpPr>
          <p:spPr>
            <a:xfrm>
              <a:off x="4011397" y="2152134"/>
              <a:ext cx="218363" cy="378105"/>
            </a:xfrm>
            <a:custGeom>
              <a:avLst/>
              <a:gdLst/>
              <a:ahLst/>
              <a:cxnLst/>
              <a:rect l="l" t="t" r="r" b="b"/>
              <a:pathLst>
                <a:path w="5811" h="10062" extrusionOk="0">
                  <a:moveTo>
                    <a:pt x="1" y="1"/>
                  </a:moveTo>
                  <a:lnTo>
                    <a:pt x="1" y="6704"/>
                  </a:lnTo>
                  <a:lnTo>
                    <a:pt x="5811" y="10061"/>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1"/>
            <p:cNvSpPr/>
            <p:nvPr/>
          </p:nvSpPr>
          <p:spPr>
            <a:xfrm>
              <a:off x="4229716" y="2152134"/>
              <a:ext cx="218400" cy="378105"/>
            </a:xfrm>
            <a:custGeom>
              <a:avLst/>
              <a:gdLst/>
              <a:ahLst/>
              <a:cxnLst/>
              <a:rect l="l" t="t" r="r" b="b"/>
              <a:pathLst>
                <a:path w="5812" h="10062" extrusionOk="0">
                  <a:moveTo>
                    <a:pt x="5811" y="1"/>
                  </a:moveTo>
                  <a:lnTo>
                    <a:pt x="1" y="3358"/>
                  </a:lnTo>
                  <a:lnTo>
                    <a:pt x="1"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1"/>
            <p:cNvSpPr/>
            <p:nvPr/>
          </p:nvSpPr>
          <p:spPr>
            <a:xfrm>
              <a:off x="4354094" y="2223718"/>
              <a:ext cx="436275" cy="251920"/>
            </a:xfrm>
            <a:custGeom>
              <a:avLst/>
              <a:gdLst/>
              <a:ahLst/>
              <a:cxnLst/>
              <a:rect l="l" t="t" r="r" b="b"/>
              <a:pathLst>
                <a:path w="11610" h="6704" extrusionOk="0">
                  <a:moveTo>
                    <a:pt x="5799" y="6704"/>
                  </a:moveTo>
                  <a:lnTo>
                    <a:pt x="1" y="3358"/>
                  </a:lnTo>
                  <a:lnTo>
                    <a:pt x="5799"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1"/>
            <p:cNvSpPr/>
            <p:nvPr/>
          </p:nvSpPr>
          <p:spPr>
            <a:xfrm>
              <a:off x="4354094" y="2349900"/>
              <a:ext cx="217950" cy="377616"/>
            </a:xfrm>
            <a:custGeom>
              <a:avLst/>
              <a:gdLst/>
              <a:ahLst/>
              <a:cxnLst/>
              <a:rect l="l" t="t" r="r" b="b"/>
              <a:pathLst>
                <a:path w="5800" h="10049" extrusionOk="0">
                  <a:moveTo>
                    <a:pt x="1" y="0"/>
                  </a:moveTo>
                  <a:lnTo>
                    <a:pt x="1" y="6703"/>
                  </a:lnTo>
                  <a:lnTo>
                    <a:pt x="5799" y="10049"/>
                  </a:lnTo>
                  <a:lnTo>
                    <a:pt x="5799" y="3346"/>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1"/>
            <p:cNvSpPr/>
            <p:nvPr/>
          </p:nvSpPr>
          <p:spPr>
            <a:xfrm>
              <a:off x="4572000" y="2349900"/>
              <a:ext cx="218363" cy="377616"/>
            </a:xfrm>
            <a:custGeom>
              <a:avLst/>
              <a:gdLst/>
              <a:ahLst/>
              <a:cxnLst/>
              <a:rect l="l" t="t" r="r" b="b"/>
              <a:pathLst>
                <a:path w="5811" h="10049" extrusionOk="0">
                  <a:moveTo>
                    <a:pt x="5810" y="0"/>
                  </a:moveTo>
                  <a:lnTo>
                    <a:pt x="0" y="3346"/>
                  </a:lnTo>
                  <a:lnTo>
                    <a:pt x="0" y="10049"/>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1"/>
            <p:cNvSpPr/>
            <p:nvPr/>
          </p:nvSpPr>
          <p:spPr>
            <a:xfrm>
              <a:off x="4696378" y="2421483"/>
              <a:ext cx="436237" cy="251920"/>
            </a:xfrm>
            <a:custGeom>
              <a:avLst/>
              <a:gdLst/>
              <a:ahLst/>
              <a:cxnLst/>
              <a:rect l="l" t="t" r="r" b="b"/>
              <a:pathLst>
                <a:path w="11609" h="6704" extrusionOk="0">
                  <a:moveTo>
                    <a:pt x="5810" y="6703"/>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1"/>
            <p:cNvSpPr/>
            <p:nvPr/>
          </p:nvSpPr>
          <p:spPr>
            <a:xfrm>
              <a:off x="4696378" y="2547628"/>
              <a:ext cx="218363" cy="377654"/>
            </a:xfrm>
            <a:custGeom>
              <a:avLst/>
              <a:gdLst/>
              <a:ahLst/>
              <a:cxnLst/>
              <a:rect l="l" t="t" r="r" b="b"/>
              <a:pathLst>
                <a:path w="5811" h="10050" extrusionOk="0">
                  <a:moveTo>
                    <a:pt x="0" y="1"/>
                  </a:moveTo>
                  <a:lnTo>
                    <a:pt x="0" y="6704"/>
                  </a:lnTo>
                  <a:lnTo>
                    <a:pt x="5810" y="10050"/>
                  </a:lnTo>
                  <a:lnTo>
                    <a:pt x="5810" y="3346"/>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1"/>
            <p:cNvSpPr/>
            <p:nvPr/>
          </p:nvSpPr>
          <p:spPr>
            <a:xfrm>
              <a:off x="4914697" y="2547628"/>
              <a:ext cx="217912" cy="377654"/>
            </a:xfrm>
            <a:custGeom>
              <a:avLst/>
              <a:gdLst/>
              <a:ahLst/>
              <a:cxnLst/>
              <a:rect l="l" t="t" r="r" b="b"/>
              <a:pathLst>
                <a:path w="5799" h="10050" extrusionOk="0">
                  <a:moveTo>
                    <a:pt x="5799" y="1"/>
                  </a:moveTo>
                  <a:lnTo>
                    <a:pt x="0" y="3346"/>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1"/>
            <p:cNvSpPr/>
            <p:nvPr/>
          </p:nvSpPr>
          <p:spPr>
            <a:xfrm>
              <a:off x="3669150"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1"/>
            <p:cNvSpPr/>
            <p:nvPr/>
          </p:nvSpPr>
          <p:spPr>
            <a:xfrm>
              <a:off x="3669150" y="3140436"/>
              <a:ext cx="218363" cy="377654"/>
            </a:xfrm>
            <a:custGeom>
              <a:avLst/>
              <a:gdLst/>
              <a:ahLst/>
              <a:cxnLst/>
              <a:rect l="l" t="t" r="r" b="b"/>
              <a:pathLst>
                <a:path w="5811" h="10050" extrusionOk="0">
                  <a:moveTo>
                    <a:pt x="0" y="0"/>
                  </a:moveTo>
                  <a:lnTo>
                    <a:pt x="0" y="6704"/>
                  </a:lnTo>
                  <a:lnTo>
                    <a:pt x="5811" y="10049"/>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1"/>
            <p:cNvSpPr/>
            <p:nvPr/>
          </p:nvSpPr>
          <p:spPr>
            <a:xfrm>
              <a:off x="3887469" y="3140436"/>
              <a:ext cx="217912" cy="377654"/>
            </a:xfrm>
            <a:custGeom>
              <a:avLst/>
              <a:gdLst/>
              <a:ahLst/>
              <a:cxnLst/>
              <a:rect l="l" t="t" r="r" b="b"/>
              <a:pathLst>
                <a:path w="5799" h="10050" extrusionOk="0">
                  <a:moveTo>
                    <a:pt x="5799" y="0"/>
                  </a:moveTo>
                  <a:lnTo>
                    <a:pt x="1" y="3358"/>
                  </a:lnTo>
                  <a:lnTo>
                    <a:pt x="1" y="10049"/>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1"/>
            <p:cNvSpPr/>
            <p:nvPr/>
          </p:nvSpPr>
          <p:spPr>
            <a:xfrm>
              <a:off x="4011397" y="3212020"/>
              <a:ext cx="436726" cy="251920"/>
            </a:xfrm>
            <a:custGeom>
              <a:avLst/>
              <a:gdLst/>
              <a:ahLst/>
              <a:cxnLst/>
              <a:rect l="l" t="t" r="r" b="b"/>
              <a:pathLst>
                <a:path w="11622" h="6704" extrusionOk="0">
                  <a:moveTo>
                    <a:pt x="5811" y="6704"/>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1"/>
            <p:cNvSpPr/>
            <p:nvPr/>
          </p:nvSpPr>
          <p:spPr>
            <a:xfrm>
              <a:off x="4011397" y="3338165"/>
              <a:ext cx="218363" cy="377654"/>
            </a:xfrm>
            <a:custGeom>
              <a:avLst/>
              <a:gdLst/>
              <a:ahLst/>
              <a:cxnLst/>
              <a:rect l="l" t="t" r="r" b="b"/>
              <a:pathLst>
                <a:path w="5811" h="10050" extrusionOk="0">
                  <a:moveTo>
                    <a:pt x="1" y="1"/>
                  </a:moveTo>
                  <a:lnTo>
                    <a:pt x="1" y="6704"/>
                  </a:lnTo>
                  <a:lnTo>
                    <a:pt x="5811" y="10050"/>
                  </a:lnTo>
                  <a:lnTo>
                    <a:pt x="5811" y="3347"/>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1"/>
            <p:cNvSpPr/>
            <p:nvPr/>
          </p:nvSpPr>
          <p:spPr>
            <a:xfrm>
              <a:off x="4229716" y="3338165"/>
              <a:ext cx="218400" cy="377654"/>
            </a:xfrm>
            <a:custGeom>
              <a:avLst/>
              <a:gdLst/>
              <a:ahLst/>
              <a:cxnLst/>
              <a:rect l="l" t="t" r="r" b="b"/>
              <a:pathLst>
                <a:path w="5812" h="10050" extrusionOk="0">
                  <a:moveTo>
                    <a:pt x="5811" y="1"/>
                  </a:moveTo>
                  <a:lnTo>
                    <a:pt x="1" y="3347"/>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1"/>
            <p:cNvSpPr/>
            <p:nvPr/>
          </p:nvSpPr>
          <p:spPr>
            <a:xfrm>
              <a:off x="4354094" y="3409748"/>
              <a:ext cx="436275" cy="251957"/>
            </a:xfrm>
            <a:custGeom>
              <a:avLst/>
              <a:gdLst/>
              <a:ahLst/>
              <a:cxnLst/>
              <a:rect l="l" t="t" r="r" b="b"/>
              <a:pathLst>
                <a:path w="11610" h="6705" extrusionOk="0">
                  <a:moveTo>
                    <a:pt x="5799" y="6704"/>
                  </a:moveTo>
                  <a:lnTo>
                    <a:pt x="1" y="3359"/>
                  </a:lnTo>
                  <a:lnTo>
                    <a:pt x="5799" y="1"/>
                  </a:lnTo>
                  <a:lnTo>
                    <a:pt x="11609" y="3359"/>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1"/>
            <p:cNvSpPr/>
            <p:nvPr/>
          </p:nvSpPr>
          <p:spPr>
            <a:xfrm>
              <a:off x="4354094" y="3535930"/>
              <a:ext cx="217950" cy="377654"/>
            </a:xfrm>
            <a:custGeom>
              <a:avLst/>
              <a:gdLst/>
              <a:ahLst/>
              <a:cxnLst/>
              <a:rect l="l" t="t" r="r" b="b"/>
              <a:pathLst>
                <a:path w="5800" h="10050" extrusionOk="0">
                  <a:moveTo>
                    <a:pt x="1" y="1"/>
                  </a:moveTo>
                  <a:lnTo>
                    <a:pt x="1" y="6704"/>
                  </a:lnTo>
                  <a:lnTo>
                    <a:pt x="5799" y="10049"/>
                  </a:lnTo>
                  <a:lnTo>
                    <a:pt x="5799"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1"/>
            <p:cNvSpPr/>
            <p:nvPr/>
          </p:nvSpPr>
          <p:spPr>
            <a:xfrm>
              <a:off x="4572000" y="3535930"/>
              <a:ext cx="218363" cy="377654"/>
            </a:xfrm>
            <a:custGeom>
              <a:avLst/>
              <a:gdLst/>
              <a:ahLst/>
              <a:cxnLst/>
              <a:rect l="l" t="t" r="r" b="b"/>
              <a:pathLst>
                <a:path w="5811" h="10050" extrusionOk="0">
                  <a:moveTo>
                    <a:pt x="5810" y="1"/>
                  </a:moveTo>
                  <a:lnTo>
                    <a:pt x="0" y="3346"/>
                  </a:lnTo>
                  <a:lnTo>
                    <a:pt x="0" y="10049"/>
                  </a:lnTo>
                  <a:lnTo>
                    <a:pt x="5810" y="6704"/>
                  </a:lnTo>
                  <a:lnTo>
                    <a:pt x="581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1"/>
            <p:cNvSpPr/>
            <p:nvPr/>
          </p:nvSpPr>
          <p:spPr>
            <a:xfrm>
              <a:off x="3669150"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1"/>
            <p:cNvSpPr/>
            <p:nvPr/>
          </p:nvSpPr>
          <p:spPr>
            <a:xfrm>
              <a:off x="3669150"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1"/>
            <p:cNvSpPr/>
            <p:nvPr/>
          </p:nvSpPr>
          <p:spPr>
            <a:xfrm>
              <a:off x="3887469"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1"/>
            <p:cNvSpPr/>
            <p:nvPr/>
          </p:nvSpPr>
          <p:spPr>
            <a:xfrm>
              <a:off x="4011397" y="2816977"/>
              <a:ext cx="436726" cy="251920"/>
            </a:xfrm>
            <a:custGeom>
              <a:avLst/>
              <a:gdLst/>
              <a:ahLst/>
              <a:cxnLst/>
              <a:rect l="l" t="t" r="r" b="b"/>
              <a:pathLst>
                <a:path w="11622" h="6704" extrusionOk="0">
                  <a:moveTo>
                    <a:pt x="5811" y="6703"/>
                  </a:moveTo>
                  <a:lnTo>
                    <a:pt x="1" y="3346"/>
                  </a:lnTo>
                  <a:lnTo>
                    <a:pt x="5811" y="0"/>
                  </a:lnTo>
                  <a:lnTo>
                    <a:pt x="11621"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1"/>
            <p:cNvSpPr/>
            <p:nvPr/>
          </p:nvSpPr>
          <p:spPr>
            <a:xfrm>
              <a:off x="4011397" y="2942671"/>
              <a:ext cx="218363" cy="378105"/>
            </a:xfrm>
            <a:custGeom>
              <a:avLst/>
              <a:gdLst/>
              <a:ahLst/>
              <a:cxnLst/>
              <a:rect l="l" t="t" r="r" b="b"/>
              <a:pathLst>
                <a:path w="5811" h="10062" extrusionOk="0">
                  <a:moveTo>
                    <a:pt x="1" y="1"/>
                  </a:moveTo>
                  <a:lnTo>
                    <a:pt x="1" y="6704"/>
                  </a:lnTo>
                  <a:lnTo>
                    <a:pt x="5811" y="10062"/>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1"/>
            <p:cNvSpPr/>
            <p:nvPr/>
          </p:nvSpPr>
          <p:spPr>
            <a:xfrm>
              <a:off x="4229716" y="2942671"/>
              <a:ext cx="218400" cy="378105"/>
            </a:xfrm>
            <a:custGeom>
              <a:avLst/>
              <a:gdLst/>
              <a:ahLst/>
              <a:cxnLst/>
              <a:rect l="l" t="t" r="r" b="b"/>
              <a:pathLst>
                <a:path w="5812" h="10062" extrusionOk="0">
                  <a:moveTo>
                    <a:pt x="5811" y="1"/>
                  </a:moveTo>
                  <a:lnTo>
                    <a:pt x="1" y="3358"/>
                  </a:lnTo>
                  <a:lnTo>
                    <a:pt x="1" y="10062"/>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1"/>
            <p:cNvSpPr/>
            <p:nvPr/>
          </p:nvSpPr>
          <p:spPr>
            <a:xfrm>
              <a:off x="4354094" y="3014705"/>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1"/>
            <p:cNvSpPr/>
            <p:nvPr/>
          </p:nvSpPr>
          <p:spPr>
            <a:xfrm>
              <a:off x="4354094" y="3140436"/>
              <a:ext cx="217950" cy="377654"/>
            </a:xfrm>
            <a:custGeom>
              <a:avLst/>
              <a:gdLst/>
              <a:ahLst/>
              <a:cxnLst/>
              <a:rect l="l" t="t" r="r" b="b"/>
              <a:pathLst>
                <a:path w="5800" h="10050" extrusionOk="0">
                  <a:moveTo>
                    <a:pt x="1" y="0"/>
                  </a:moveTo>
                  <a:lnTo>
                    <a:pt x="1" y="6704"/>
                  </a:lnTo>
                  <a:lnTo>
                    <a:pt x="5799" y="10049"/>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1"/>
            <p:cNvSpPr/>
            <p:nvPr/>
          </p:nvSpPr>
          <p:spPr>
            <a:xfrm>
              <a:off x="4572000" y="3140436"/>
              <a:ext cx="218363" cy="377654"/>
            </a:xfrm>
            <a:custGeom>
              <a:avLst/>
              <a:gdLst/>
              <a:ahLst/>
              <a:cxnLst/>
              <a:rect l="l" t="t" r="r" b="b"/>
              <a:pathLst>
                <a:path w="5811" h="10050" extrusionOk="0">
                  <a:moveTo>
                    <a:pt x="5810" y="0"/>
                  </a:moveTo>
                  <a:lnTo>
                    <a:pt x="0" y="3358"/>
                  </a:lnTo>
                  <a:lnTo>
                    <a:pt x="0" y="10049"/>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1"/>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1"/>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1"/>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1"/>
            <p:cNvSpPr/>
            <p:nvPr/>
          </p:nvSpPr>
          <p:spPr>
            <a:xfrm>
              <a:off x="4011397" y="2421483"/>
              <a:ext cx="436726" cy="251920"/>
            </a:xfrm>
            <a:custGeom>
              <a:avLst/>
              <a:gdLst/>
              <a:ahLst/>
              <a:cxnLst/>
              <a:rect l="l" t="t" r="r" b="b"/>
              <a:pathLst>
                <a:path w="11622" h="6704" extrusionOk="0">
                  <a:moveTo>
                    <a:pt x="5811" y="6703"/>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1"/>
            <p:cNvSpPr/>
            <p:nvPr/>
          </p:nvSpPr>
          <p:spPr>
            <a:xfrm>
              <a:off x="4011397" y="2547628"/>
              <a:ext cx="218363" cy="377654"/>
            </a:xfrm>
            <a:custGeom>
              <a:avLst/>
              <a:gdLst/>
              <a:ahLst/>
              <a:cxnLst/>
              <a:rect l="l" t="t" r="r" b="b"/>
              <a:pathLst>
                <a:path w="5811" h="10050" extrusionOk="0">
                  <a:moveTo>
                    <a:pt x="1" y="1"/>
                  </a:moveTo>
                  <a:lnTo>
                    <a:pt x="1" y="6704"/>
                  </a:lnTo>
                  <a:lnTo>
                    <a:pt x="5811" y="10050"/>
                  </a:lnTo>
                  <a:lnTo>
                    <a:pt x="5811"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1"/>
            <p:cNvSpPr/>
            <p:nvPr/>
          </p:nvSpPr>
          <p:spPr>
            <a:xfrm>
              <a:off x="4229716" y="2547628"/>
              <a:ext cx="218400" cy="377654"/>
            </a:xfrm>
            <a:custGeom>
              <a:avLst/>
              <a:gdLst/>
              <a:ahLst/>
              <a:cxnLst/>
              <a:rect l="l" t="t" r="r" b="b"/>
              <a:pathLst>
                <a:path w="5812" h="10050" extrusionOk="0">
                  <a:moveTo>
                    <a:pt x="5811" y="1"/>
                  </a:moveTo>
                  <a:lnTo>
                    <a:pt x="1" y="3346"/>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1"/>
            <p:cNvSpPr/>
            <p:nvPr/>
          </p:nvSpPr>
          <p:spPr>
            <a:xfrm>
              <a:off x="4354094" y="2619211"/>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1"/>
            <p:cNvSpPr/>
            <p:nvPr/>
          </p:nvSpPr>
          <p:spPr>
            <a:xfrm>
              <a:off x="4354094" y="2744943"/>
              <a:ext cx="217950" cy="378105"/>
            </a:xfrm>
            <a:custGeom>
              <a:avLst/>
              <a:gdLst/>
              <a:ahLst/>
              <a:cxnLst/>
              <a:rect l="l" t="t" r="r" b="b"/>
              <a:pathLst>
                <a:path w="5800" h="10062" extrusionOk="0">
                  <a:moveTo>
                    <a:pt x="1" y="0"/>
                  </a:moveTo>
                  <a:lnTo>
                    <a:pt x="1" y="6704"/>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1"/>
            <p:cNvSpPr/>
            <p:nvPr/>
          </p:nvSpPr>
          <p:spPr>
            <a:xfrm>
              <a:off x="4572000" y="2744943"/>
              <a:ext cx="218363" cy="378105"/>
            </a:xfrm>
            <a:custGeom>
              <a:avLst/>
              <a:gdLst/>
              <a:ahLst/>
              <a:cxnLst/>
              <a:rect l="l" t="t" r="r" b="b"/>
              <a:pathLst>
                <a:path w="5811" h="10062" extrusionOk="0">
                  <a:moveTo>
                    <a:pt x="5810" y="0"/>
                  </a:moveTo>
                  <a:lnTo>
                    <a:pt x="0" y="3358"/>
                  </a:lnTo>
                  <a:lnTo>
                    <a:pt x="0" y="10061"/>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31"/>
          <p:cNvGrpSpPr/>
          <p:nvPr/>
        </p:nvGrpSpPr>
        <p:grpSpPr>
          <a:xfrm>
            <a:off x="3191465" y="1726505"/>
            <a:ext cx="350850" cy="405098"/>
            <a:chOff x="3669150" y="1828675"/>
            <a:chExt cx="1805712" cy="2084909"/>
          </a:xfrm>
        </p:grpSpPr>
        <p:sp>
          <p:nvSpPr>
            <p:cNvPr id="2442" name="Google Shape;2442;p31"/>
            <p:cNvSpPr/>
            <p:nvPr/>
          </p:nvSpPr>
          <p:spPr>
            <a:xfrm>
              <a:off x="5038625"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1"/>
            <p:cNvSpPr/>
            <p:nvPr/>
          </p:nvSpPr>
          <p:spPr>
            <a:xfrm>
              <a:off x="5038625" y="3140436"/>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1"/>
            <p:cNvSpPr/>
            <p:nvPr/>
          </p:nvSpPr>
          <p:spPr>
            <a:xfrm>
              <a:off x="5256944" y="3140436"/>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1"/>
            <p:cNvSpPr/>
            <p:nvPr/>
          </p:nvSpPr>
          <p:spPr>
            <a:xfrm>
              <a:off x="5038625"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1"/>
            <p:cNvSpPr/>
            <p:nvPr/>
          </p:nvSpPr>
          <p:spPr>
            <a:xfrm>
              <a:off x="5038625"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1"/>
            <p:cNvSpPr/>
            <p:nvPr/>
          </p:nvSpPr>
          <p:spPr>
            <a:xfrm>
              <a:off x="5256944"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1"/>
            <p:cNvSpPr/>
            <p:nvPr/>
          </p:nvSpPr>
          <p:spPr>
            <a:xfrm>
              <a:off x="4696378" y="3212020"/>
              <a:ext cx="436237" cy="251920"/>
            </a:xfrm>
            <a:custGeom>
              <a:avLst/>
              <a:gdLst/>
              <a:ahLst/>
              <a:cxnLst/>
              <a:rect l="l" t="t" r="r" b="b"/>
              <a:pathLst>
                <a:path w="11609" h="6704" extrusionOk="0">
                  <a:moveTo>
                    <a:pt x="5810" y="6704"/>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1"/>
            <p:cNvSpPr/>
            <p:nvPr/>
          </p:nvSpPr>
          <p:spPr>
            <a:xfrm>
              <a:off x="4696378" y="3338165"/>
              <a:ext cx="218363" cy="377654"/>
            </a:xfrm>
            <a:custGeom>
              <a:avLst/>
              <a:gdLst/>
              <a:ahLst/>
              <a:cxnLst/>
              <a:rect l="l" t="t" r="r" b="b"/>
              <a:pathLst>
                <a:path w="5811" h="10050" extrusionOk="0">
                  <a:moveTo>
                    <a:pt x="0" y="1"/>
                  </a:moveTo>
                  <a:lnTo>
                    <a:pt x="0" y="6704"/>
                  </a:lnTo>
                  <a:lnTo>
                    <a:pt x="5810" y="10050"/>
                  </a:lnTo>
                  <a:lnTo>
                    <a:pt x="5810" y="3347"/>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1"/>
            <p:cNvSpPr/>
            <p:nvPr/>
          </p:nvSpPr>
          <p:spPr>
            <a:xfrm>
              <a:off x="4914697" y="3338165"/>
              <a:ext cx="217912" cy="377654"/>
            </a:xfrm>
            <a:custGeom>
              <a:avLst/>
              <a:gdLst/>
              <a:ahLst/>
              <a:cxnLst/>
              <a:rect l="l" t="t" r="r" b="b"/>
              <a:pathLst>
                <a:path w="5799" h="10050" extrusionOk="0">
                  <a:moveTo>
                    <a:pt x="5799" y="1"/>
                  </a:moveTo>
                  <a:lnTo>
                    <a:pt x="0" y="3347"/>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1"/>
            <p:cNvSpPr/>
            <p:nvPr/>
          </p:nvSpPr>
          <p:spPr>
            <a:xfrm>
              <a:off x="4696378" y="2816977"/>
              <a:ext cx="436237" cy="251920"/>
            </a:xfrm>
            <a:custGeom>
              <a:avLst/>
              <a:gdLst/>
              <a:ahLst/>
              <a:cxnLst/>
              <a:rect l="l" t="t" r="r" b="b"/>
              <a:pathLst>
                <a:path w="11609" h="6704" extrusionOk="0">
                  <a:moveTo>
                    <a:pt x="5810" y="6703"/>
                  </a:moveTo>
                  <a:lnTo>
                    <a:pt x="0" y="3346"/>
                  </a:lnTo>
                  <a:lnTo>
                    <a:pt x="5798"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1"/>
            <p:cNvSpPr/>
            <p:nvPr/>
          </p:nvSpPr>
          <p:spPr>
            <a:xfrm>
              <a:off x="4696378" y="2942671"/>
              <a:ext cx="218363" cy="378105"/>
            </a:xfrm>
            <a:custGeom>
              <a:avLst/>
              <a:gdLst/>
              <a:ahLst/>
              <a:cxnLst/>
              <a:rect l="l" t="t" r="r" b="b"/>
              <a:pathLst>
                <a:path w="5811" h="10062" extrusionOk="0">
                  <a:moveTo>
                    <a:pt x="0" y="1"/>
                  </a:moveTo>
                  <a:lnTo>
                    <a:pt x="0" y="6704"/>
                  </a:lnTo>
                  <a:lnTo>
                    <a:pt x="5810" y="10062"/>
                  </a:lnTo>
                  <a:lnTo>
                    <a:pt x="5810"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1"/>
            <p:cNvSpPr/>
            <p:nvPr/>
          </p:nvSpPr>
          <p:spPr>
            <a:xfrm>
              <a:off x="4914697" y="2942671"/>
              <a:ext cx="217912" cy="378105"/>
            </a:xfrm>
            <a:custGeom>
              <a:avLst/>
              <a:gdLst/>
              <a:ahLst/>
              <a:cxnLst/>
              <a:rect l="l" t="t" r="r" b="b"/>
              <a:pathLst>
                <a:path w="5799" h="10062" extrusionOk="0">
                  <a:moveTo>
                    <a:pt x="5799" y="1"/>
                  </a:moveTo>
                  <a:lnTo>
                    <a:pt x="0" y="3358"/>
                  </a:lnTo>
                  <a:lnTo>
                    <a:pt x="0" y="10062"/>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1"/>
            <p:cNvSpPr/>
            <p:nvPr/>
          </p:nvSpPr>
          <p:spPr>
            <a:xfrm>
              <a:off x="4354094" y="1828675"/>
              <a:ext cx="436275" cy="251920"/>
            </a:xfrm>
            <a:custGeom>
              <a:avLst/>
              <a:gdLst/>
              <a:ahLst/>
              <a:cxnLst/>
              <a:rect l="l" t="t" r="r" b="b"/>
              <a:pathLst>
                <a:path w="11610" h="6704" extrusionOk="0">
                  <a:moveTo>
                    <a:pt x="5799" y="6704"/>
                  </a:moveTo>
                  <a:lnTo>
                    <a:pt x="1" y="3346"/>
                  </a:lnTo>
                  <a:lnTo>
                    <a:pt x="5799"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1"/>
            <p:cNvSpPr/>
            <p:nvPr/>
          </p:nvSpPr>
          <p:spPr>
            <a:xfrm>
              <a:off x="4354094" y="1954406"/>
              <a:ext cx="217950" cy="378067"/>
            </a:xfrm>
            <a:custGeom>
              <a:avLst/>
              <a:gdLst/>
              <a:ahLst/>
              <a:cxnLst/>
              <a:rect l="l" t="t" r="r" b="b"/>
              <a:pathLst>
                <a:path w="5800" h="10061" extrusionOk="0">
                  <a:moveTo>
                    <a:pt x="1" y="0"/>
                  </a:moveTo>
                  <a:lnTo>
                    <a:pt x="1" y="6703"/>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1"/>
            <p:cNvSpPr/>
            <p:nvPr/>
          </p:nvSpPr>
          <p:spPr>
            <a:xfrm>
              <a:off x="4572000" y="1954406"/>
              <a:ext cx="218363" cy="378067"/>
            </a:xfrm>
            <a:custGeom>
              <a:avLst/>
              <a:gdLst/>
              <a:ahLst/>
              <a:cxnLst/>
              <a:rect l="l" t="t" r="r" b="b"/>
              <a:pathLst>
                <a:path w="5811" h="10061" extrusionOk="0">
                  <a:moveTo>
                    <a:pt x="5810" y="0"/>
                  </a:moveTo>
                  <a:lnTo>
                    <a:pt x="0" y="3358"/>
                  </a:lnTo>
                  <a:lnTo>
                    <a:pt x="0" y="10061"/>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1"/>
            <p:cNvSpPr/>
            <p:nvPr/>
          </p:nvSpPr>
          <p:spPr>
            <a:xfrm>
              <a:off x="4696378" y="2026403"/>
              <a:ext cx="436237" cy="251957"/>
            </a:xfrm>
            <a:custGeom>
              <a:avLst/>
              <a:gdLst/>
              <a:ahLst/>
              <a:cxnLst/>
              <a:rect l="l" t="t" r="r" b="b"/>
              <a:pathLst>
                <a:path w="11609" h="6705" extrusionOk="0">
                  <a:moveTo>
                    <a:pt x="5798" y="6704"/>
                  </a:moveTo>
                  <a:lnTo>
                    <a:pt x="0" y="3347"/>
                  </a:lnTo>
                  <a:lnTo>
                    <a:pt x="5798" y="1"/>
                  </a:lnTo>
                  <a:lnTo>
                    <a:pt x="11609"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1"/>
            <p:cNvSpPr/>
            <p:nvPr/>
          </p:nvSpPr>
          <p:spPr>
            <a:xfrm>
              <a:off x="4696378" y="2152134"/>
              <a:ext cx="217912" cy="378105"/>
            </a:xfrm>
            <a:custGeom>
              <a:avLst/>
              <a:gdLst/>
              <a:ahLst/>
              <a:cxnLst/>
              <a:rect l="l" t="t" r="r" b="b"/>
              <a:pathLst>
                <a:path w="5799" h="10062" extrusionOk="0">
                  <a:moveTo>
                    <a:pt x="0" y="1"/>
                  </a:moveTo>
                  <a:lnTo>
                    <a:pt x="0" y="6704"/>
                  </a:lnTo>
                  <a:lnTo>
                    <a:pt x="5798" y="10061"/>
                  </a:lnTo>
                  <a:lnTo>
                    <a:pt x="5798"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1"/>
            <p:cNvSpPr/>
            <p:nvPr/>
          </p:nvSpPr>
          <p:spPr>
            <a:xfrm>
              <a:off x="4914247" y="2152134"/>
              <a:ext cx="218363" cy="378105"/>
            </a:xfrm>
            <a:custGeom>
              <a:avLst/>
              <a:gdLst/>
              <a:ahLst/>
              <a:cxnLst/>
              <a:rect l="l" t="t" r="r" b="b"/>
              <a:pathLst>
                <a:path w="5811" h="10062" extrusionOk="0">
                  <a:moveTo>
                    <a:pt x="5811" y="1"/>
                  </a:moveTo>
                  <a:lnTo>
                    <a:pt x="0" y="3358"/>
                  </a:lnTo>
                  <a:lnTo>
                    <a:pt x="0"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1"/>
            <p:cNvSpPr/>
            <p:nvPr/>
          </p:nvSpPr>
          <p:spPr>
            <a:xfrm>
              <a:off x="5038625"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1"/>
            <p:cNvSpPr/>
            <p:nvPr/>
          </p:nvSpPr>
          <p:spPr>
            <a:xfrm>
              <a:off x="5038625"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1"/>
            <p:cNvSpPr/>
            <p:nvPr/>
          </p:nvSpPr>
          <p:spPr>
            <a:xfrm>
              <a:off x="5256944"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1"/>
            <p:cNvSpPr/>
            <p:nvPr/>
          </p:nvSpPr>
          <p:spPr>
            <a:xfrm>
              <a:off x="4011397" y="2026403"/>
              <a:ext cx="436726" cy="251957"/>
            </a:xfrm>
            <a:custGeom>
              <a:avLst/>
              <a:gdLst/>
              <a:ahLst/>
              <a:cxnLst/>
              <a:rect l="l" t="t" r="r" b="b"/>
              <a:pathLst>
                <a:path w="11622" h="6705" extrusionOk="0">
                  <a:moveTo>
                    <a:pt x="5811" y="6704"/>
                  </a:moveTo>
                  <a:lnTo>
                    <a:pt x="1" y="3347"/>
                  </a:lnTo>
                  <a:lnTo>
                    <a:pt x="5811" y="1"/>
                  </a:lnTo>
                  <a:lnTo>
                    <a:pt x="11621"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1"/>
            <p:cNvSpPr/>
            <p:nvPr/>
          </p:nvSpPr>
          <p:spPr>
            <a:xfrm>
              <a:off x="4011397" y="2152134"/>
              <a:ext cx="218363" cy="378105"/>
            </a:xfrm>
            <a:custGeom>
              <a:avLst/>
              <a:gdLst/>
              <a:ahLst/>
              <a:cxnLst/>
              <a:rect l="l" t="t" r="r" b="b"/>
              <a:pathLst>
                <a:path w="5811" h="10062" extrusionOk="0">
                  <a:moveTo>
                    <a:pt x="1" y="1"/>
                  </a:moveTo>
                  <a:lnTo>
                    <a:pt x="1" y="6704"/>
                  </a:lnTo>
                  <a:lnTo>
                    <a:pt x="5811" y="10061"/>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1"/>
            <p:cNvSpPr/>
            <p:nvPr/>
          </p:nvSpPr>
          <p:spPr>
            <a:xfrm>
              <a:off x="4229716" y="2152134"/>
              <a:ext cx="218400" cy="378105"/>
            </a:xfrm>
            <a:custGeom>
              <a:avLst/>
              <a:gdLst/>
              <a:ahLst/>
              <a:cxnLst/>
              <a:rect l="l" t="t" r="r" b="b"/>
              <a:pathLst>
                <a:path w="5812" h="10062" extrusionOk="0">
                  <a:moveTo>
                    <a:pt x="5811" y="1"/>
                  </a:moveTo>
                  <a:lnTo>
                    <a:pt x="1" y="3358"/>
                  </a:lnTo>
                  <a:lnTo>
                    <a:pt x="1"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1"/>
            <p:cNvSpPr/>
            <p:nvPr/>
          </p:nvSpPr>
          <p:spPr>
            <a:xfrm>
              <a:off x="4354094" y="2223718"/>
              <a:ext cx="436275" cy="251920"/>
            </a:xfrm>
            <a:custGeom>
              <a:avLst/>
              <a:gdLst/>
              <a:ahLst/>
              <a:cxnLst/>
              <a:rect l="l" t="t" r="r" b="b"/>
              <a:pathLst>
                <a:path w="11610" h="6704" extrusionOk="0">
                  <a:moveTo>
                    <a:pt x="5799" y="6704"/>
                  </a:moveTo>
                  <a:lnTo>
                    <a:pt x="1" y="3358"/>
                  </a:lnTo>
                  <a:lnTo>
                    <a:pt x="5799"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1"/>
            <p:cNvSpPr/>
            <p:nvPr/>
          </p:nvSpPr>
          <p:spPr>
            <a:xfrm>
              <a:off x="4354094" y="2349900"/>
              <a:ext cx="217950" cy="377616"/>
            </a:xfrm>
            <a:custGeom>
              <a:avLst/>
              <a:gdLst/>
              <a:ahLst/>
              <a:cxnLst/>
              <a:rect l="l" t="t" r="r" b="b"/>
              <a:pathLst>
                <a:path w="5800" h="10049" extrusionOk="0">
                  <a:moveTo>
                    <a:pt x="1" y="0"/>
                  </a:moveTo>
                  <a:lnTo>
                    <a:pt x="1" y="6703"/>
                  </a:lnTo>
                  <a:lnTo>
                    <a:pt x="5799" y="10049"/>
                  </a:lnTo>
                  <a:lnTo>
                    <a:pt x="5799" y="3346"/>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1"/>
            <p:cNvSpPr/>
            <p:nvPr/>
          </p:nvSpPr>
          <p:spPr>
            <a:xfrm>
              <a:off x="4572000" y="2349900"/>
              <a:ext cx="218363" cy="377616"/>
            </a:xfrm>
            <a:custGeom>
              <a:avLst/>
              <a:gdLst/>
              <a:ahLst/>
              <a:cxnLst/>
              <a:rect l="l" t="t" r="r" b="b"/>
              <a:pathLst>
                <a:path w="5811" h="10049" extrusionOk="0">
                  <a:moveTo>
                    <a:pt x="5810" y="0"/>
                  </a:moveTo>
                  <a:lnTo>
                    <a:pt x="0" y="3346"/>
                  </a:lnTo>
                  <a:lnTo>
                    <a:pt x="0" y="10049"/>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1"/>
            <p:cNvSpPr/>
            <p:nvPr/>
          </p:nvSpPr>
          <p:spPr>
            <a:xfrm>
              <a:off x="4696378" y="2421483"/>
              <a:ext cx="436237" cy="251920"/>
            </a:xfrm>
            <a:custGeom>
              <a:avLst/>
              <a:gdLst/>
              <a:ahLst/>
              <a:cxnLst/>
              <a:rect l="l" t="t" r="r" b="b"/>
              <a:pathLst>
                <a:path w="11609" h="6704" extrusionOk="0">
                  <a:moveTo>
                    <a:pt x="5810" y="6703"/>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1"/>
            <p:cNvSpPr/>
            <p:nvPr/>
          </p:nvSpPr>
          <p:spPr>
            <a:xfrm>
              <a:off x="4696378" y="2547628"/>
              <a:ext cx="218363" cy="377654"/>
            </a:xfrm>
            <a:custGeom>
              <a:avLst/>
              <a:gdLst/>
              <a:ahLst/>
              <a:cxnLst/>
              <a:rect l="l" t="t" r="r" b="b"/>
              <a:pathLst>
                <a:path w="5811" h="10050" extrusionOk="0">
                  <a:moveTo>
                    <a:pt x="0" y="1"/>
                  </a:moveTo>
                  <a:lnTo>
                    <a:pt x="0" y="6704"/>
                  </a:lnTo>
                  <a:lnTo>
                    <a:pt x="5810" y="10050"/>
                  </a:lnTo>
                  <a:lnTo>
                    <a:pt x="5810" y="3346"/>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1"/>
            <p:cNvSpPr/>
            <p:nvPr/>
          </p:nvSpPr>
          <p:spPr>
            <a:xfrm>
              <a:off x="4914697" y="2547628"/>
              <a:ext cx="217912" cy="377654"/>
            </a:xfrm>
            <a:custGeom>
              <a:avLst/>
              <a:gdLst/>
              <a:ahLst/>
              <a:cxnLst/>
              <a:rect l="l" t="t" r="r" b="b"/>
              <a:pathLst>
                <a:path w="5799" h="10050" extrusionOk="0">
                  <a:moveTo>
                    <a:pt x="5799" y="1"/>
                  </a:moveTo>
                  <a:lnTo>
                    <a:pt x="0" y="3346"/>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1"/>
            <p:cNvSpPr/>
            <p:nvPr/>
          </p:nvSpPr>
          <p:spPr>
            <a:xfrm>
              <a:off x="3669150"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1"/>
            <p:cNvSpPr/>
            <p:nvPr/>
          </p:nvSpPr>
          <p:spPr>
            <a:xfrm>
              <a:off x="3669150" y="3140436"/>
              <a:ext cx="218363" cy="377654"/>
            </a:xfrm>
            <a:custGeom>
              <a:avLst/>
              <a:gdLst/>
              <a:ahLst/>
              <a:cxnLst/>
              <a:rect l="l" t="t" r="r" b="b"/>
              <a:pathLst>
                <a:path w="5811" h="10050" extrusionOk="0">
                  <a:moveTo>
                    <a:pt x="0" y="0"/>
                  </a:moveTo>
                  <a:lnTo>
                    <a:pt x="0" y="6704"/>
                  </a:lnTo>
                  <a:lnTo>
                    <a:pt x="5811" y="10049"/>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1"/>
            <p:cNvSpPr/>
            <p:nvPr/>
          </p:nvSpPr>
          <p:spPr>
            <a:xfrm>
              <a:off x="3887469" y="3140436"/>
              <a:ext cx="217912" cy="377654"/>
            </a:xfrm>
            <a:custGeom>
              <a:avLst/>
              <a:gdLst/>
              <a:ahLst/>
              <a:cxnLst/>
              <a:rect l="l" t="t" r="r" b="b"/>
              <a:pathLst>
                <a:path w="5799" h="10050" extrusionOk="0">
                  <a:moveTo>
                    <a:pt x="5799" y="0"/>
                  </a:moveTo>
                  <a:lnTo>
                    <a:pt x="1" y="3358"/>
                  </a:lnTo>
                  <a:lnTo>
                    <a:pt x="1" y="10049"/>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1"/>
            <p:cNvSpPr/>
            <p:nvPr/>
          </p:nvSpPr>
          <p:spPr>
            <a:xfrm>
              <a:off x="4011397" y="3212020"/>
              <a:ext cx="436726" cy="251920"/>
            </a:xfrm>
            <a:custGeom>
              <a:avLst/>
              <a:gdLst/>
              <a:ahLst/>
              <a:cxnLst/>
              <a:rect l="l" t="t" r="r" b="b"/>
              <a:pathLst>
                <a:path w="11622" h="6704" extrusionOk="0">
                  <a:moveTo>
                    <a:pt x="5811" y="6704"/>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1"/>
            <p:cNvSpPr/>
            <p:nvPr/>
          </p:nvSpPr>
          <p:spPr>
            <a:xfrm>
              <a:off x="4011397" y="3338165"/>
              <a:ext cx="218363" cy="377654"/>
            </a:xfrm>
            <a:custGeom>
              <a:avLst/>
              <a:gdLst/>
              <a:ahLst/>
              <a:cxnLst/>
              <a:rect l="l" t="t" r="r" b="b"/>
              <a:pathLst>
                <a:path w="5811" h="10050" extrusionOk="0">
                  <a:moveTo>
                    <a:pt x="1" y="1"/>
                  </a:moveTo>
                  <a:lnTo>
                    <a:pt x="1" y="6704"/>
                  </a:lnTo>
                  <a:lnTo>
                    <a:pt x="5811" y="10050"/>
                  </a:lnTo>
                  <a:lnTo>
                    <a:pt x="5811" y="3347"/>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1"/>
            <p:cNvSpPr/>
            <p:nvPr/>
          </p:nvSpPr>
          <p:spPr>
            <a:xfrm>
              <a:off x="4229716" y="3338165"/>
              <a:ext cx="218400" cy="377654"/>
            </a:xfrm>
            <a:custGeom>
              <a:avLst/>
              <a:gdLst/>
              <a:ahLst/>
              <a:cxnLst/>
              <a:rect l="l" t="t" r="r" b="b"/>
              <a:pathLst>
                <a:path w="5812" h="10050" extrusionOk="0">
                  <a:moveTo>
                    <a:pt x="5811" y="1"/>
                  </a:moveTo>
                  <a:lnTo>
                    <a:pt x="1" y="3347"/>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1"/>
            <p:cNvSpPr/>
            <p:nvPr/>
          </p:nvSpPr>
          <p:spPr>
            <a:xfrm>
              <a:off x="4354094" y="3409748"/>
              <a:ext cx="436275" cy="251957"/>
            </a:xfrm>
            <a:custGeom>
              <a:avLst/>
              <a:gdLst/>
              <a:ahLst/>
              <a:cxnLst/>
              <a:rect l="l" t="t" r="r" b="b"/>
              <a:pathLst>
                <a:path w="11610" h="6705" extrusionOk="0">
                  <a:moveTo>
                    <a:pt x="5799" y="6704"/>
                  </a:moveTo>
                  <a:lnTo>
                    <a:pt x="1" y="3359"/>
                  </a:lnTo>
                  <a:lnTo>
                    <a:pt x="5799" y="1"/>
                  </a:lnTo>
                  <a:lnTo>
                    <a:pt x="11609" y="3359"/>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1"/>
            <p:cNvSpPr/>
            <p:nvPr/>
          </p:nvSpPr>
          <p:spPr>
            <a:xfrm>
              <a:off x="4354094" y="3535930"/>
              <a:ext cx="217950" cy="377654"/>
            </a:xfrm>
            <a:custGeom>
              <a:avLst/>
              <a:gdLst/>
              <a:ahLst/>
              <a:cxnLst/>
              <a:rect l="l" t="t" r="r" b="b"/>
              <a:pathLst>
                <a:path w="5800" h="10050" extrusionOk="0">
                  <a:moveTo>
                    <a:pt x="1" y="1"/>
                  </a:moveTo>
                  <a:lnTo>
                    <a:pt x="1" y="6704"/>
                  </a:lnTo>
                  <a:lnTo>
                    <a:pt x="5799" y="10049"/>
                  </a:lnTo>
                  <a:lnTo>
                    <a:pt x="5799"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1"/>
            <p:cNvSpPr/>
            <p:nvPr/>
          </p:nvSpPr>
          <p:spPr>
            <a:xfrm>
              <a:off x="4572000" y="3535930"/>
              <a:ext cx="218363" cy="377654"/>
            </a:xfrm>
            <a:custGeom>
              <a:avLst/>
              <a:gdLst/>
              <a:ahLst/>
              <a:cxnLst/>
              <a:rect l="l" t="t" r="r" b="b"/>
              <a:pathLst>
                <a:path w="5811" h="10050" extrusionOk="0">
                  <a:moveTo>
                    <a:pt x="5810" y="1"/>
                  </a:moveTo>
                  <a:lnTo>
                    <a:pt x="0" y="3346"/>
                  </a:lnTo>
                  <a:lnTo>
                    <a:pt x="0" y="10049"/>
                  </a:lnTo>
                  <a:lnTo>
                    <a:pt x="5810" y="6704"/>
                  </a:lnTo>
                  <a:lnTo>
                    <a:pt x="581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1"/>
            <p:cNvSpPr/>
            <p:nvPr/>
          </p:nvSpPr>
          <p:spPr>
            <a:xfrm>
              <a:off x="3669150"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1"/>
            <p:cNvSpPr/>
            <p:nvPr/>
          </p:nvSpPr>
          <p:spPr>
            <a:xfrm>
              <a:off x="3669150"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1"/>
            <p:cNvSpPr/>
            <p:nvPr/>
          </p:nvSpPr>
          <p:spPr>
            <a:xfrm>
              <a:off x="3887469"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1"/>
            <p:cNvSpPr/>
            <p:nvPr/>
          </p:nvSpPr>
          <p:spPr>
            <a:xfrm>
              <a:off x="4011397" y="2816977"/>
              <a:ext cx="436726" cy="251920"/>
            </a:xfrm>
            <a:custGeom>
              <a:avLst/>
              <a:gdLst/>
              <a:ahLst/>
              <a:cxnLst/>
              <a:rect l="l" t="t" r="r" b="b"/>
              <a:pathLst>
                <a:path w="11622" h="6704" extrusionOk="0">
                  <a:moveTo>
                    <a:pt x="5811" y="6703"/>
                  </a:moveTo>
                  <a:lnTo>
                    <a:pt x="1" y="3346"/>
                  </a:lnTo>
                  <a:lnTo>
                    <a:pt x="5811" y="0"/>
                  </a:lnTo>
                  <a:lnTo>
                    <a:pt x="11621"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1"/>
            <p:cNvSpPr/>
            <p:nvPr/>
          </p:nvSpPr>
          <p:spPr>
            <a:xfrm>
              <a:off x="4011397" y="2942671"/>
              <a:ext cx="218363" cy="378105"/>
            </a:xfrm>
            <a:custGeom>
              <a:avLst/>
              <a:gdLst/>
              <a:ahLst/>
              <a:cxnLst/>
              <a:rect l="l" t="t" r="r" b="b"/>
              <a:pathLst>
                <a:path w="5811" h="10062" extrusionOk="0">
                  <a:moveTo>
                    <a:pt x="1" y="1"/>
                  </a:moveTo>
                  <a:lnTo>
                    <a:pt x="1" y="6704"/>
                  </a:lnTo>
                  <a:lnTo>
                    <a:pt x="5811" y="10062"/>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1"/>
            <p:cNvSpPr/>
            <p:nvPr/>
          </p:nvSpPr>
          <p:spPr>
            <a:xfrm>
              <a:off x="4229716" y="2942671"/>
              <a:ext cx="218400" cy="378105"/>
            </a:xfrm>
            <a:custGeom>
              <a:avLst/>
              <a:gdLst/>
              <a:ahLst/>
              <a:cxnLst/>
              <a:rect l="l" t="t" r="r" b="b"/>
              <a:pathLst>
                <a:path w="5812" h="10062" extrusionOk="0">
                  <a:moveTo>
                    <a:pt x="5811" y="1"/>
                  </a:moveTo>
                  <a:lnTo>
                    <a:pt x="1" y="3358"/>
                  </a:lnTo>
                  <a:lnTo>
                    <a:pt x="1" y="10062"/>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1"/>
            <p:cNvSpPr/>
            <p:nvPr/>
          </p:nvSpPr>
          <p:spPr>
            <a:xfrm>
              <a:off x="4354094" y="3014705"/>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1"/>
            <p:cNvSpPr/>
            <p:nvPr/>
          </p:nvSpPr>
          <p:spPr>
            <a:xfrm>
              <a:off x="4354094" y="3140436"/>
              <a:ext cx="217950" cy="377654"/>
            </a:xfrm>
            <a:custGeom>
              <a:avLst/>
              <a:gdLst/>
              <a:ahLst/>
              <a:cxnLst/>
              <a:rect l="l" t="t" r="r" b="b"/>
              <a:pathLst>
                <a:path w="5800" h="10050" extrusionOk="0">
                  <a:moveTo>
                    <a:pt x="1" y="0"/>
                  </a:moveTo>
                  <a:lnTo>
                    <a:pt x="1" y="6704"/>
                  </a:lnTo>
                  <a:lnTo>
                    <a:pt x="5799" y="10049"/>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1"/>
            <p:cNvSpPr/>
            <p:nvPr/>
          </p:nvSpPr>
          <p:spPr>
            <a:xfrm>
              <a:off x="4572000" y="3140436"/>
              <a:ext cx="218363" cy="377654"/>
            </a:xfrm>
            <a:custGeom>
              <a:avLst/>
              <a:gdLst/>
              <a:ahLst/>
              <a:cxnLst/>
              <a:rect l="l" t="t" r="r" b="b"/>
              <a:pathLst>
                <a:path w="5811" h="10050" extrusionOk="0">
                  <a:moveTo>
                    <a:pt x="5810" y="0"/>
                  </a:moveTo>
                  <a:lnTo>
                    <a:pt x="0" y="3358"/>
                  </a:lnTo>
                  <a:lnTo>
                    <a:pt x="0" y="10049"/>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1"/>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1"/>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1"/>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1"/>
            <p:cNvSpPr/>
            <p:nvPr/>
          </p:nvSpPr>
          <p:spPr>
            <a:xfrm>
              <a:off x="4011397" y="2421483"/>
              <a:ext cx="436726" cy="251920"/>
            </a:xfrm>
            <a:custGeom>
              <a:avLst/>
              <a:gdLst/>
              <a:ahLst/>
              <a:cxnLst/>
              <a:rect l="l" t="t" r="r" b="b"/>
              <a:pathLst>
                <a:path w="11622" h="6704" extrusionOk="0">
                  <a:moveTo>
                    <a:pt x="5811" y="6703"/>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1"/>
            <p:cNvSpPr/>
            <p:nvPr/>
          </p:nvSpPr>
          <p:spPr>
            <a:xfrm>
              <a:off x="4011397" y="2547628"/>
              <a:ext cx="218363" cy="377654"/>
            </a:xfrm>
            <a:custGeom>
              <a:avLst/>
              <a:gdLst/>
              <a:ahLst/>
              <a:cxnLst/>
              <a:rect l="l" t="t" r="r" b="b"/>
              <a:pathLst>
                <a:path w="5811" h="10050" extrusionOk="0">
                  <a:moveTo>
                    <a:pt x="1" y="1"/>
                  </a:moveTo>
                  <a:lnTo>
                    <a:pt x="1" y="6704"/>
                  </a:lnTo>
                  <a:lnTo>
                    <a:pt x="5811" y="10050"/>
                  </a:lnTo>
                  <a:lnTo>
                    <a:pt x="5811"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1"/>
            <p:cNvSpPr/>
            <p:nvPr/>
          </p:nvSpPr>
          <p:spPr>
            <a:xfrm>
              <a:off x="4229716" y="2547628"/>
              <a:ext cx="218400" cy="377654"/>
            </a:xfrm>
            <a:custGeom>
              <a:avLst/>
              <a:gdLst/>
              <a:ahLst/>
              <a:cxnLst/>
              <a:rect l="l" t="t" r="r" b="b"/>
              <a:pathLst>
                <a:path w="5812" h="10050" extrusionOk="0">
                  <a:moveTo>
                    <a:pt x="5811" y="1"/>
                  </a:moveTo>
                  <a:lnTo>
                    <a:pt x="1" y="3346"/>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1"/>
            <p:cNvSpPr/>
            <p:nvPr/>
          </p:nvSpPr>
          <p:spPr>
            <a:xfrm>
              <a:off x="4354094" y="2619211"/>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1"/>
            <p:cNvSpPr/>
            <p:nvPr/>
          </p:nvSpPr>
          <p:spPr>
            <a:xfrm>
              <a:off x="4354094" y="2744943"/>
              <a:ext cx="217950" cy="378105"/>
            </a:xfrm>
            <a:custGeom>
              <a:avLst/>
              <a:gdLst/>
              <a:ahLst/>
              <a:cxnLst/>
              <a:rect l="l" t="t" r="r" b="b"/>
              <a:pathLst>
                <a:path w="5800" h="10062" extrusionOk="0">
                  <a:moveTo>
                    <a:pt x="1" y="0"/>
                  </a:moveTo>
                  <a:lnTo>
                    <a:pt x="1" y="6704"/>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1"/>
            <p:cNvSpPr/>
            <p:nvPr/>
          </p:nvSpPr>
          <p:spPr>
            <a:xfrm>
              <a:off x="4572000" y="2744943"/>
              <a:ext cx="218363" cy="378105"/>
            </a:xfrm>
            <a:custGeom>
              <a:avLst/>
              <a:gdLst/>
              <a:ahLst/>
              <a:cxnLst/>
              <a:rect l="l" t="t" r="r" b="b"/>
              <a:pathLst>
                <a:path w="5811" h="10062" extrusionOk="0">
                  <a:moveTo>
                    <a:pt x="5810" y="0"/>
                  </a:moveTo>
                  <a:lnTo>
                    <a:pt x="0" y="3358"/>
                  </a:lnTo>
                  <a:lnTo>
                    <a:pt x="0" y="10061"/>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31"/>
          <p:cNvGrpSpPr/>
          <p:nvPr/>
        </p:nvGrpSpPr>
        <p:grpSpPr>
          <a:xfrm>
            <a:off x="5720187" y="2531871"/>
            <a:ext cx="350953" cy="405306"/>
            <a:chOff x="3669150" y="2223718"/>
            <a:chExt cx="436237" cy="503799"/>
          </a:xfrm>
        </p:grpSpPr>
        <p:sp>
          <p:nvSpPr>
            <p:cNvPr id="2500" name="Google Shape;2500;p31"/>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1"/>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1"/>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31"/>
          <p:cNvSpPr txBox="1"/>
          <p:nvPr/>
        </p:nvSpPr>
        <p:spPr>
          <a:xfrm>
            <a:off x="462900" y="2335623"/>
            <a:ext cx="1772100" cy="34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2</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4" name="Google Shape;2504;p31"/>
          <p:cNvSpPr txBox="1"/>
          <p:nvPr/>
        </p:nvSpPr>
        <p:spPr>
          <a:xfrm>
            <a:off x="463025" y="1089612"/>
            <a:ext cx="1772100" cy="34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1</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5" name="Google Shape;2505;p31"/>
          <p:cNvSpPr txBox="1"/>
          <p:nvPr/>
        </p:nvSpPr>
        <p:spPr>
          <a:xfrm>
            <a:off x="463025" y="3581451"/>
            <a:ext cx="1772100" cy="34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3</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6" name="Google Shape;2506;p31"/>
          <p:cNvSpPr txBox="1"/>
          <p:nvPr/>
        </p:nvSpPr>
        <p:spPr>
          <a:xfrm>
            <a:off x="6908975" y="2335623"/>
            <a:ext cx="1772100" cy="34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dirty="0">
                <a:solidFill>
                  <a:schemeClr val="dk1"/>
                </a:solidFill>
                <a:latin typeface="Fira Sans Extra Condensed SemiBold"/>
                <a:ea typeface="Fira Sans Extra Condensed SemiBold"/>
                <a:cs typeface="Fira Sans Extra Condensed SemiBold"/>
                <a:sym typeface="Fira Sans Extra Condensed SemiBold"/>
              </a:rPr>
              <a:t>7</a:t>
            </a:r>
            <a:endParaRPr sz="2000" dirty="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7" name="Google Shape;2507;p31"/>
          <p:cNvSpPr txBox="1"/>
          <p:nvPr/>
        </p:nvSpPr>
        <p:spPr>
          <a:xfrm>
            <a:off x="6908975" y="1089612"/>
            <a:ext cx="1772100" cy="34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8</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8" name="Google Shape;2508;p31"/>
          <p:cNvSpPr txBox="1"/>
          <p:nvPr/>
        </p:nvSpPr>
        <p:spPr>
          <a:xfrm>
            <a:off x="6908975" y="3581450"/>
            <a:ext cx="1772100" cy="34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6</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09" name="Google Shape;2509;p31"/>
          <p:cNvSpPr txBox="1"/>
          <p:nvPr/>
        </p:nvSpPr>
        <p:spPr>
          <a:xfrm>
            <a:off x="2611692" y="3581425"/>
            <a:ext cx="1772100" cy="349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4</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10" name="Google Shape;2510;p31"/>
          <p:cNvSpPr txBox="1"/>
          <p:nvPr/>
        </p:nvSpPr>
        <p:spPr>
          <a:xfrm>
            <a:off x="4760333" y="3581458"/>
            <a:ext cx="1772100" cy="34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a:solidFill>
                  <a:schemeClr val="dk1"/>
                </a:solidFill>
                <a:latin typeface="Fira Sans Extra Condensed SemiBold"/>
                <a:ea typeface="Fira Sans Extra Condensed SemiBold"/>
                <a:cs typeface="Fira Sans Extra Condensed SemiBold"/>
                <a:sym typeface="Fira Sans Extra Condensed SemiBold"/>
              </a:rPr>
              <a:t>5</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511" name="Google Shape;2511;p31"/>
          <p:cNvSpPr/>
          <p:nvPr/>
        </p:nvSpPr>
        <p:spPr>
          <a:xfrm>
            <a:off x="3230538" y="1436263"/>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1</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2" name="Google Shape;2512;p31"/>
          <p:cNvSpPr/>
          <p:nvPr/>
        </p:nvSpPr>
        <p:spPr>
          <a:xfrm>
            <a:off x="2761638" y="3168488"/>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2</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3" name="Google Shape;2513;p31"/>
          <p:cNvSpPr/>
          <p:nvPr/>
        </p:nvSpPr>
        <p:spPr>
          <a:xfrm>
            <a:off x="3805651" y="2500813"/>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3</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4" name="Google Shape;2514;p31"/>
          <p:cNvSpPr/>
          <p:nvPr/>
        </p:nvSpPr>
        <p:spPr>
          <a:xfrm>
            <a:off x="4250363" y="2659088"/>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4</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5" name="Google Shape;2515;p31"/>
          <p:cNvSpPr/>
          <p:nvPr/>
        </p:nvSpPr>
        <p:spPr>
          <a:xfrm>
            <a:off x="5026238" y="2444099"/>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5</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6" name="Google Shape;2516;p31"/>
          <p:cNvSpPr/>
          <p:nvPr/>
        </p:nvSpPr>
        <p:spPr>
          <a:xfrm>
            <a:off x="5800539" y="2279636"/>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6</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7" name="Google Shape;2517;p31"/>
          <p:cNvSpPr/>
          <p:nvPr/>
        </p:nvSpPr>
        <p:spPr>
          <a:xfrm>
            <a:off x="4517839" y="1135887"/>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7</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2518" name="Google Shape;2518;p31"/>
          <p:cNvSpPr/>
          <p:nvPr/>
        </p:nvSpPr>
        <p:spPr>
          <a:xfrm>
            <a:off x="5567739" y="1284437"/>
            <a:ext cx="232800" cy="2328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8</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2AEEDEA-18C3-598E-A095-08D1C5B78EE1}"/>
              </a:ext>
            </a:extLst>
          </p:cNvPr>
          <p:cNvSpPr>
            <a:spLocks noGrp="1"/>
          </p:cNvSpPr>
          <p:nvPr>
            <p:ph type="title"/>
          </p:nvPr>
        </p:nvSpPr>
        <p:spPr/>
        <p:txBody>
          <a:bodyPr/>
          <a:lstStyle/>
          <a:p>
            <a:r>
              <a:rPr lang="tr-TR" dirty="0"/>
              <a:t>Demo Gösterimi</a:t>
            </a:r>
          </a:p>
        </p:txBody>
      </p:sp>
      <p:pic>
        <p:nvPicPr>
          <p:cNvPr id="3" name="İsimsiz video ‐ Clipchamp ile yapıldı">
            <a:hlinkClick r:id="" action="ppaction://media"/>
            <a:extLst>
              <a:ext uri="{FF2B5EF4-FFF2-40B4-BE49-F238E27FC236}">
                <a16:creationId xmlns:a16="http://schemas.microsoft.com/office/drawing/2014/main" id="{C9FA2DEB-6F19-A711-EFDA-C58525B61B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27099" y="847633"/>
            <a:ext cx="7223919" cy="4063455"/>
          </a:xfrm>
          <a:prstGeom prst="rect">
            <a:avLst/>
          </a:prstGeom>
        </p:spPr>
      </p:pic>
    </p:spTree>
    <p:extLst>
      <p:ext uri="{BB962C8B-B14F-4D97-AF65-F5344CB8AC3E}">
        <p14:creationId xmlns:p14="http://schemas.microsoft.com/office/powerpoint/2010/main" val="324794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2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9"/>
        <p:cNvGrpSpPr/>
        <p:nvPr/>
      </p:nvGrpSpPr>
      <p:grpSpPr>
        <a:xfrm>
          <a:off x="0" y="0"/>
          <a:ext cx="0" cy="0"/>
          <a:chOff x="0" y="0"/>
          <a:chExt cx="0" cy="0"/>
        </a:xfrm>
      </p:grpSpPr>
      <p:grpSp>
        <p:nvGrpSpPr>
          <p:cNvPr id="3250" name="Google Shape;3250;p37"/>
          <p:cNvGrpSpPr/>
          <p:nvPr/>
        </p:nvGrpSpPr>
        <p:grpSpPr>
          <a:xfrm>
            <a:off x="2686228" y="2407266"/>
            <a:ext cx="3389136" cy="1985100"/>
            <a:chOff x="2893400" y="2571575"/>
            <a:chExt cx="3389136" cy="1985100"/>
          </a:xfrm>
        </p:grpSpPr>
        <p:cxnSp>
          <p:nvCxnSpPr>
            <p:cNvPr id="3251" name="Google Shape;3251;p37"/>
            <p:cNvCxnSpPr/>
            <p:nvPr/>
          </p:nvCxnSpPr>
          <p:spPr>
            <a:xfrm>
              <a:off x="4573437" y="3694188"/>
              <a:ext cx="0" cy="824400"/>
            </a:xfrm>
            <a:prstGeom prst="straightConnector1">
              <a:avLst/>
            </a:prstGeom>
            <a:noFill/>
            <a:ln w="76200" cap="flat" cmpd="sng">
              <a:solidFill>
                <a:schemeClr val="accent2"/>
              </a:solidFill>
              <a:prstDash val="solid"/>
              <a:round/>
              <a:headEnd type="none" w="med" len="med"/>
              <a:tailEnd type="none" w="med" len="med"/>
            </a:ln>
          </p:spPr>
        </p:cxnSp>
        <p:cxnSp>
          <p:nvCxnSpPr>
            <p:cNvPr id="3252" name="Google Shape;3252;p37"/>
            <p:cNvCxnSpPr/>
            <p:nvPr/>
          </p:nvCxnSpPr>
          <p:spPr>
            <a:xfrm rot="-5400000">
              <a:off x="1914975" y="3564125"/>
              <a:ext cx="1985100" cy="0"/>
            </a:xfrm>
            <a:prstGeom prst="straightConnector1">
              <a:avLst/>
            </a:prstGeom>
            <a:noFill/>
            <a:ln w="76200" cap="flat" cmpd="sng">
              <a:solidFill>
                <a:schemeClr val="accent2"/>
              </a:solidFill>
              <a:prstDash val="solid"/>
              <a:round/>
              <a:headEnd type="none" w="med" len="med"/>
              <a:tailEnd type="none" w="med" len="med"/>
            </a:ln>
          </p:spPr>
        </p:cxnSp>
        <p:cxnSp>
          <p:nvCxnSpPr>
            <p:cNvPr id="3253" name="Google Shape;3253;p37"/>
            <p:cNvCxnSpPr/>
            <p:nvPr/>
          </p:nvCxnSpPr>
          <p:spPr>
            <a:xfrm rot="-5400000">
              <a:off x="5277271" y="3565025"/>
              <a:ext cx="1983300" cy="0"/>
            </a:xfrm>
            <a:prstGeom prst="straightConnector1">
              <a:avLst/>
            </a:prstGeom>
            <a:noFill/>
            <a:ln w="76200" cap="flat" cmpd="sng">
              <a:solidFill>
                <a:schemeClr val="accent2"/>
              </a:solidFill>
              <a:prstDash val="solid"/>
              <a:round/>
              <a:headEnd type="none" w="med" len="med"/>
              <a:tailEnd type="none" w="med" len="med"/>
            </a:ln>
          </p:spPr>
        </p:cxnSp>
        <p:grpSp>
          <p:nvGrpSpPr>
            <p:cNvPr id="3254" name="Google Shape;3254;p37"/>
            <p:cNvGrpSpPr/>
            <p:nvPr/>
          </p:nvGrpSpPr>
          <p:grpSpPr>
            <a:xfrm>
              <a:off x="2893400" y="4518600"/>
              <a:ext cx="3389136" cy="0"/>
              <a:chOff x="2469307" y="4318183"/>
              <a:chExt cx="4120029" cy="0"/>
            </a:xfrm>
          </p:grpSpPr>
          <p:cxnSp>
            <p:nvCxnSpPr>
              <p:cNvPr id="3255" name="Google Shape;3255;p37"/>
              <p:cNvCxnSpPr/>
              <p:nvPr/>
            </p:nvCxnSpPr>
            <p:spPr>
              <a:xfrm>
                <a:off x="2469307" y="4318183"/>
                <a:ext cx="4093500" cy="0"/>
              </a:xfrm>
              <a:prstGeom prst="straightConnector1">
                <a:avLst/>
              </a:prstGeom>
              <a:noFill/>
              <a:ln w="76200" cap="flat" cmpd="sng">
                <a:solidFill>
                  <a:schemeClr val="accent2"/>
                </a:solidFill>
                <a:prstDash val="solid"/>
                <a:round/>
                <a:headEnd type="none" w="med" len="med"/>
                <a:tailEnd type="none" w="med" len="med"/>
              </a:ln>
            </p:spPr>
          </p:cxnSp>
          <p:cxnSp>
            <p:nvCxnSpPr>
              <p:cNvPr id="3256" name="Google Shape;3256;p37"/>
              <p:cNvCxnSpPr/>
              <p:nvPr/>
            </p:nvCxnSpPr>
            <p:spPr>
              <a:xfrm>
                <a:off x="2470037" y="4318183"/>
                <a:ext cx="4119300" cy="0"/>
              </a:xfrm>
              <a:prstGeom prst="straightConnector1">
                <a:avLst/>
              </a:prstGeom>
              <a:noFill/>
              <a:ln w="28575" cap="flat" cmpd="sng">
                <a:solidFill>
                  <a:schemeClr val="accent4"/>
                </a:solidFill>
                <a:prstDash val="solid"/>
                <a:round/>
                <a:headEnd type="none" w="med" len="med"/>
                <a:tailEnd type="none" w="med" len="med"/>
              </a:ln>
            </p:spPr>
          </p:cxnSp>
        </p:grpSp>
        <p:cxnSp>
          <p:nvCxnSpPr>
            <p:cNvPr id="3257" name="Google Shape;3257;p37"/>
            <p:cNvCxnSpPr/>
            <p:nvPr/>
          </p:nvCxnSpPr>
          <p:spPr>
            <a:xfrm rot="-5400000">
              <a:off x="1934475" y="3545375"/>
              <a:ext cx="1946100" cy="0"/>
            </a:xfrm>
            <a:prstGeom prst="straightConnector1">
              <a:avLst/>
            </a:prstGeom>
            <a:noFill/>
            <a:ln w="28575" cap="flat" cmpd="sng">
              <a:solidFill>
                <a:schemeClr val="accent4"/>
              </a:solidFill>
              <a:prstDash val="solid"/>
              <a:round/>
              <a:headEnd type="none" w="med" len="med"/>
              <a:tailEnd type="none" w="med" len="med"/>
            </a:ln>
          </p:spPr>
        </p:cxnSp>
        <p:cxnSp>
          <p:nvCxnSpPr>
            <p:cNvPr id="3258" name="Google Shape;3258;p37"/>
            <p:cNvCxnSpPr/>
            <p:nvPr/>
          </p:nvCxnSpPr>
          <p:spPr>
            <a:xfrm rot="-5400000">
              <a:off x="5295925" y="3545375"/>
              <a:ext cx="1946100" cy="0"/>
            </a:xfrm>
            <a:prstGeom prst="straightConnector1">
              <a:avLst/>
            </a:prstGeom>
            <a:noFill/>
            <a:ln w="28575" cap="flat" cmpd="sng">
              <a:solidFill>
                <a:schemeClr val="accent4"/>
              </a:solidFill>
              <a:prstDash val="solid"/>
              <a:round/>
              <a:headEnd type="none" w="med" len="med"/>
              <a:tailEnd type="none" w="med" len="med"/>
            </a:ln>
          </p:spPr>
        </p:cxnSp>
        <p:cxnSp>
          <p:nvCxnSpPr>
            <p:cNvPr id="3259" name="Google Shape;3259;p37"/>
            <p:cNvCxnSpPr/>
            <p:nvPr/>
          </p:nvCxnSpPr>
          <p:spPr>
            <a:xfrm>
              <a:off x="4573464" y="3693130"/>
              <a:ext cx="0" cy="825300"/>
            </a:xfrm>
            <a:prstGeom prst="straightConnector1">
              <a:avLst/>
            </a:prstGeom>
            <a:noFill/>
            <a:ln w="28575" cap="flat" cmpd="sng">
              <a:solidFill>
                <a:schemeClr val="accent4"/>
              </a:solidFill>
              <a:prstDash val="solid"/>
              <a:round/>
              <a:headEnd type="none" w="med" len="med"/>
              <a:tailEnd type="none" w="med" len="med"/>
            </a:ln>
          </p:spPr>
        </p:cxnSp>
      </p:grpSp>
      <p:sp>
        <p:nvSpPr>
          <p:cNvPr id="3260" name="Google Shape;3260;p37"/>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Gelecek Çalışmalar</a:t>
            </a:r>
            <a:endParaRPr dirty="0"/>
          </a:p>
        </p:txBody>
      </p:sp>
      <p:grpSp>
        <p:nvGrpSpPr>
          <p:cNvPr id="3261" name="Google Shape;3261;p37"/>
          <p:cNvGrpSpPr/>
          <p:nvPr/>
        </p:nvGrpSpPr>
        <p:grpSpPr>
          <a:xfrm>
            <a:off x="3732977" y="1105880"/>
            <a:ext cx="1073723" cy="2950210"/>
            <a:chOff x="4933900" y="2186125"/>
            <a:chExt cx="841001" cy="2310773"/>
          </a:xfrm>
        </p:grpSpPr>
        <p:sp>
          <p:nvSpPr>
            <p:cNvPr id="3262" name="Google Shape;3262;p37"/>
            <p:cNvSpPr/>
            <p:nvPr/>
          </p:nvSpPr>
          <p:spPr>
            <a:xfrm>
              <a:off x="4981700" y="2208200"/>
              <a:ext cx="793201" cy="2288698"/>
            </a:xfrm>
            <a:custGeom>
              <a:avLst/>
              <a:gdLst/>
              <a:ahLst/>
              <a:cxnLst/>
              <a:rect l="l" t="t" r="r" b="b"/>
              <a:pathLst>
                <a:path w="31470" h="90525" extrusionOk="0">
                  <a:moveTo>
                    <a:pt x="29368" y="1"/>
                  </a:moveTo>
                  <a:cubicBezTo>
                    <a:pt x="28871" y="1"/>
                    <a:pt x="28311" y="164"/>
                    <a:pt x="27719" y="507"/>
                  </a:cubicBezTo>
                  <a:lnTo>
                    <a:pt x="3751" y="14473"/>
                  </a:lnTo>
                  <a:cubicBezTo>
                    <a:pt x="1680" y="15676"/>
                    <a:pt x="1" y="18640"/>
                    <a:pt x="1" y="21081"/>
                  </a:cubicBezTo>
                  <a:lnTo>
                    <a:pt x="1" y="87756"/>
                  </a:lnTo>
                  <a:cubicBezTo>
                    <a:pt x="1" y="89508"/>
                    <a:pt x="857" y="90525"/>
                    <a:pt x="2102" y="90525"/>
                  </a:cubicBezTo>
                  <a:cubicBezTo>
                    <a:pt x="2599" y="90525"/>
                    <a:pt x="3159" y="90362"/>
                    <a:pt x="3751" y="90018"/>
                  </a:cubicBezTo>
                  <a:lnTo>
                    <a:pt x="27719" y="76064"/>
                  </a:lnTo>
                  <a:cubicBezTo>
                    <a:pt x="29790" y="74862"/>
                    <a:pt x="31469" y="71897"/>
                    <a:pt x="31469" y="69444"/>
                  </a:cubicBezTo>
                  <a:lnTo>
                    <a:pt x="31469" y="2769"/>
                  </a:lnTo>
                  <a:cubicBezTo>
                    <a:pt x="31469" y="1018"/>
                    <a:pt x="30613" y="1"/>
                    <a:pt x="29368" y="1"/>
                  </a:cubicBezTo>
                  <a:close/>
                </a:path>
              </a:pathLst>
            </a:custGeom>
            <a:gradFill>
              <a:gsLst>
                <a:gs pos="0">
                  <a:srgbClr val="9D7FDB"/>
                </a:gs>
                <a:gs pos="100000">
                  <a:srgbClr val="552FA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7"/>
            <p:cNvSpPr/>
            <p:nvPr/>
          </p:nvSpPr>
          <p:spPr>
            <a:xfrm>
              <a:off x="5009150" y="2246475"/>
              <a:ext cx="744252" cy="2192891"/>
            </a:xfrm>
            <a:custGeom>
              <a:avLst/>
              <a:gdLst/>
              <a:ahLst/>
              <a:cxnLst/>
              <a:rect l="l" t="t" r="r" b="b"/>
              <a:pathLst>
                <a:path w="28040" h="85618" extrusionOk="0">
                  <a:moveTo>
                    <a:pt x="3227" y="13478"/>
                  </a:moveTo>
                  <a:lnTo>
                    <a:pt x="5668" y="12073"/>
                  </a:lnTo>
                  <a:cubicBezTo>
                    <a:pt x="6002" y="11883"/>
                    <a:pt x="6275" y="12037"/>
                    <a:pt x="6275" y="12442"/>
                  </a:cubicBezTo>
                  <a:lnTo>
                    <a:pt x="6275" y="12442"/>
                  </a:lnTo>
                  <a:cubicBezTo>
                    <a:pt x="6275" y="13430"/>
                    <a:pt x="6966" y="13835"/>
                    <a:pt x="7811" y="13347"/>
                  </a:cubicBezTo>
                  <a:lnTo>
                    <a:pt x="20241" y="6179"/>
                  </a:lnTo>
                  <a:cubicBezTo>
                    <a:pt x="21087" y="5691"/>
                    <a:pt x="21777" y="4501"/>
                    <a:pt x="21777" y="3501"/>
                  </a:cubicBezTo>
                  <a:lnTo>
                    <a:pt x="21777" y="3501"/>
                  </a:lnTo>
                  <a:cubicBezTo>
                    <a:pt x="21789" y="3072"/>
                    <a:pt x="22015" y="2667"/>
                    <a:pt x="22385" y="2429"/>
                  </a:cubicBezTo>
                  <a:lnTo>
                    <a:pt x="24813" y="1024"/>
                  </a:lnTo>
                  <a:cubicBezTo>
                    <a:pt x="26599" y="0"/>
                    <a:pt x="28040" y="869"/>
                    <a:pt x="28040" y="2953"/>
                  </a:cubicBezTo>
                  <a:lnTo>
                    <a:pt x="28040" y="66508"/>
                  </a:lnTo>
                  <a:cubicBezTo>
                    <a:pt x="28040" y="68592"/>
                    <a:pt x="26599" y="71116"/>
                    <a:pt x="24813" y="72140"/>
                  </a:cubicBezTo>
                  <a:lnTo>
                    <a:pt x="3227" y="84594"/>
                  </a:lnTo>
                  <a:cubicBezTo>
                    <a:pt x="1441" y="85618"/>
                    <a:pt x="1" y="84749"/>
                    <a:pt x="1" y="82665"/>
                  </a:cubicBezTo>
                  <a:lnTo>
                    <a:pt x="1" y="19121"/>
                  </a:lnTo>
                  <a:cubicBezTo>
                    <a:pt x="13" y="17026"/>
                    <a:pt x="1453" y="14502"/>
                    <a:pt x="3227" y="13478"/>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7"/>
            <p:cNvSpPr/>
            <p:nvPr/>
          </p:nvSpPr>
          <p:spPr>
            <a:xfrm>
              <a:off x="4933900" y="2186125"/>
              <a:ext cx="819475" cy="2305650"/>
            </a:xfrm>
            <a:custGeom>
              <a:avLst/>
              <a:gdLst/>
              <a:ahLst/>
              <a:cxnLst/>
              <a:rect l="l" t="t" r="r" b="b"/>
              <a:pathLst>
                <a:path w="32779" h="92226" extrusionOk="0">
                  <a:moveTo>
                    <a:pt x="29992" y="0"/>
                  </a:moveTo>
                  <a:cubicBezTo>
                    <a:pt x="29485" y="0"/>
                    <a:pt x="28913" y="164"/>
                    <a:pt x="28314" y="512"/>
                  </a:cubicBezTo>
                  <a:lnTo>
                    <a:pt x="3823" y="14621"/>
                  </a:lnTo>
                  <a:cubicBezTo>
                    <a:pt x="1715" y="15835"/>
                    <a:pt x="1" y="18836"/>
                    <a:pt x="1" y="21312"/>
                  </a:cubicBezTo>
                  <a:lnTo>
                    <a:pt x="1" y="88749"/>
                  </a:lnTo>
                  <a:cubicBezTo>
                    <a:pt x="1" y="90178"/>
                    <a:pt x="560" y="91118"/>
                    <a:pt x="1442" y="91428"/>
                  </a:cubicBezTo>
                  <a:lnTo>
                    <a:pt x="2930" y="92226"/>
                  </a:lnTo>
                  <a:cubicBezTo>
                    <a:pt x="2311" y="91785"/>
                    <a:pt x="1930" y="90940"/>
                    <a:pt x="1930" y="89773"/>
                  </a:cubicBezTo>
                  <a:lnTo>
                    <a:pt x="1930" y="22348"/>
                  </a:lnTo>
                  <a:cubicBezTo>
                    <a:pt x="1930" y="19860"/>
                    <a:pt x="3632" y="16871"/>
                    <a:pt x="5752" y="15645"/>
                  </a:cubicBezTo>
                  <a:lnTo>
                    <a:pt x="30219" y="1536"/>
                  </a:lnTo>
                  <a:cubicBezTo>
                    <a:pt x="30823" y="1186"/>
                    <a:pt x="31392" y="1024"/>
                    <a:pt x="31898" y="1024"/>
                  </a:cubicBezTo>
                  <a:cubicBezTo>
                    <a:pt x="32219" y="1024"/>
                    <a:pt x="32515" y="1090"/>
                    <a:pt x="32779" y="1214"/>
                  </a:cubicBezTo>
                  <a:lnTo>
                    <a:pt x="30838" y="179"/>
                  </a:lnTo>
                  <a:cubicBezTo>
                    <a:pt x="30586" y="61"/>
                    <a:pt x="30301" y="0"/>
                    <a:pt x="29992"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7"/>
            <p:cNvSpPr/>
            <p:nvPr/>
          </p:nvSpPr>
          <p:spPr>
            <a:xfrm>
              <a:off x="4947994" y="2932050"/>
              <a:ext cx="19975" cy="182175"/>
            </a:xfrm>
            <a:custGeom>
              <a:avLst/>
              <a:gdLst/>
              <a:ahLst/>
              <a:cxnLst/>
              <a:rect l="l" t="t" r="r" b="b"/>
              <a:pathLst>
                <a:path w="799" h="7287" extrusionOk="0">
                  <a:moveTo>
                    <a:pt x="25" y="0"/>
                  </a:moveTo>
                  <a:lnTo>
                    <a:pt x="775" y="0"/>
                  </a:lnTo>
                  <a:cubicBezTo>
                    <a:pt x="787" y="0"/>
                    <a:pt x="799" y="12"/>
                    <a:pt x="799" y="24"/>
                  </a:cubicBezTo>
                  <a:lnTo>
                    <a:pt x="799" y="7263"/>
                  </a:lnTo>
                  <a:cubicBezTo>
                    <a:pt x="799" y="7275"/>
                    <a:pt x="787" y="7287"/>
                    <a:pt x="775" y="7287"/>
                  </a:cubicBezTo>
                  <a:lnTo>
                    <a:pt x="25" y="7287"/>
                  </a:lnTo>
                  <a:cubicBezTo>
                    <a:pt x="13" y="7287"/>
                    <a:pt x="1" y="7275"/>
                    <a:pt x="1" y="7263"/>
                  </a:cubicBezTo>
                  <a:lnTo>
                    <a:pt x="1" y="24"/>
                  </a:lnTo>
                  <a:cubicBezTo>
                    <a:pt x="1" y="12"/>
                    <a:pt x="13" y="0"/>
                    <a:pt x="25"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7"/>
            <p:cNvSpPr/>
            <p:nvPr/>
          </p:nvSpPr>
          <p:spPr>
            <a:xfrm>
              <a:off x="4947994" y="3135050"/>
              <a:ext cx="19975" cy="96750"/>
            </a:xfrm>
            <a:custGeom>
              <a:avLst/>
              <a:gdLst/>
              <a:ahLst/>
              <a:cxnLst/>
              <a:rect l="l" t="t" r="r" b="b"/>
              <a:pathLst>
                <a:path w="799" h="3870" extrusionOk="0">
                  <a:moveTo>
                    <a:pt x="13" y="0"/>
                  </a:moveTo>
                  <a:lnTo>
                    <a:pt x="775" y="0"/>
                  </a:lnTo>
                  <a:cubicBezTo>
                    <a:pt x="787" y="0"/>
                    <a:pt x="799" y="0"/>
                    <a:pt x="799" y="12"/>
                  </a:cubicBezTo>
                  <a:lnTo>
                    <a:pt x="799" y="3858"/>
                  </a:lnTo>
                  <a:cubicBezTo>
                    <a:pt x="799" y="3870"/>
                    <a:pt x="787" y="3870"/>
                    <a:pt x="775" y="3870"/>
                  </a:cubicBezTo>
                  <a:lnTo>
                    <a:pt x="13" y="3870"/>
                  </a:lnTo>
                  <a:cubicBezTo>
                    <a:pt x="13" y="3870"/>
                    <a:pt x="1" y="3870"/>
                    <a:pt x="1" y="3858"/>
                  </a:cubicBezTo>
                  <a:lnTo>
                    <a:pt x="1" y="12"/>
                  </a:lnTo>
                  <a:cubicBezTo>
                    <a:pt x="1" y="0"/>
                    <a:pt x="13" y="0"/>
                    <a:pt x="13"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7"/>
            <p:cNvSpPr/>
            <p:nvPr/>
          </p:nvSpPr>
          <p:spPr>
            <a:xfrm>
              <a:off x="5368115" y="2394389"/>
              <a:ext cx="98250" cy="68775"/>
            </a:xfrm>
            <a:custGeom>
              <a:avLst/>
              <a:gdLst/>
              <a:ahLst/>
              <a:cxnLst/>
              <a:rect l="l" t="t" r="r" b="b"/>
              <a:pathLst>
                <a:path w="3930" h="2751" extrusionOk="0">
                  <a:moveTo>
                    <a:pt x="263" y="2667"/>
                  </a:moveTo>
                  <a:lnTo>
                    <a:pt x="3656" y="703"/>
                  </a:lnTo>
                  <a:cubicBezTo>
                    <a:pt x="3811" y="596"/>
                    <a:pt x="3918" y="429"/>
                    <a:pt x="3930" y="238"/>
                  </a:cubicBezTo>
                  <a:lnTo>
                    <a:pt x="3930" y="238"/>
                  </a:lnTo>
                  <a:cubicBezTo>
                    <a:pt x="3930" y="72"/>
                    <a:pt x="3811" y="0"/>
                    <a:pt x="3656" y="84"/>
                  </a:cubicBezTo>
                  <a:lnTo>
                    <a:pt x="263" y="2036"/>
                  </a:lnTo>
                  <a:cubicBezTo>
                    <a:pt x="108" y="2143"/>
                    <a:pt x="1" y="2310"/>
                    <a:pt x="1" y="2501"/>
                  </a:cubicBezTo>
                  <a:lnTo>
                    <a:pt x="1" y="2501"/>
                  </a:lnTo>
                  <a:cubicBezTo>
                    <a:pt x="1" y="2679"/>
                    <a:pt x="120" y="2751"/>
                    <a:pt x="263" y="26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7"/>
            <p:cNvSpPr/>
            <p:nvPr/>
          </p:nvSpPr>
          <p:spPr>
            <a:xfrm>
              <a:off x="5325565" y="2467614"/>
              <a:ext cx="13700" cy="20550"/>
            </a:xfrm>
            <a:custGeom>
              <a:avLst/>
              <a:gdLst/>
              <a:ahLst/>
              <a:cxnLst/>
              <a:rect l="l" t="t" r="r" b="b"/>
              <a:pathLst>
                <a:path w="548" h="822" extrusionOk="0">
                  <a:moveTo>
                    <a:pt x="0" y="572"/>
                  </a:moveTo>
                  <a:cubicBezTo>
                    <a:pt x="0" y="750"/>
                    <a:pt x="119" y="822"/>
                    <a:pt x="274" y="738"/>
                  </a:cubicBezTo>
                  <a:cubicBezTo>
                    <a:pt x="441" y="631"/>
                    <a:pt x="536" y="453"/>
                    <a:pt x="548" y="250"/>
                  </a:cubicBezTo>
                  <a:cubicBezTo>
                    <a:pt x="548" y="72"/>
                    <a:pt x="429" y="0"/>
                    <a:pt x="274" y="83"/>
                  </a:cubicBezTo>
                  <a:cubicBezTo>
                    <a:pt x="107" y="191"/>
                    <a:pt x="0" y="369"/>
                    <a:pt x="0" y="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9" name="Google Shape;3269;p37"/>
          <p:cNvSpPr/>
          <p:nvPr/>
        </p:nvSpPr>
        <p:spPr>
          <a:xfrm>
            <a:off x="2254041" y="2996706"/>
            <a:ext cx="887100" cy="887100"/>
          </a:xfrm>
          <a:prstGeom prst="ellipse">
            <a:avLst/>
          </a:prstGeom>
          <a:solidFill>
            <a:schemeClr val="lt1"/>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7"/>
          <p:cNvSpPr/>
          <p:nvPr/>
        </p:nvSpPr>
        <p:spPr>
          <a:xfrm>
            <a:off x="2254041" y="2996706"/>
            <a:ext cx="887100" cy="887100"/>
          </a:xfrm>
          <a:prstGeom prst="arc">
            <a:avLst>
              <a:gd name="adj1" fmla="val 16200000"/>
              <a:gd name="adj2" fmla="val 9768950"/>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7"/>
          <p:cNvSpPr/>
          <p:nvPr/>
        </p:nvSpPr>
        <p:spPr>
          <a:xfrm>
            <a:off x="5594916" y="2995218"/>
            <a:ext cx="887100" cy="887100"/>
          </a:xfrm>
          <a:prstGeom prst="ellipse">
            <a:avLst/>
          </a:prstGeom>
          <a:solidFill>
            <a:schemeClr val="lt1"/>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7"/>
          <p:cNvSpPr/>
          <p:nvPr/>
        </p:nvSpPr>
        <p:spPr>
          <a:xfrm>
            <a:off x="5594916" y="2995218"/>
            <a:ext cx="887100" cy="887100"/>
          </a:xfrm>
          <a:prstGeom prst="arc">
            <a:avLst>
              <a:gd name="adj1" fmla="val 16200000"/>
              <a:gd name="adj2" fmla="val 13142257"/>
            </a:avLst>
          </a:prstGeom>
          <a:noFill/>
          <a:ln w="381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7"/>
          <p:cNvSpPr/>
          <p:nvPr/>
        </p:nvSpPr>
        <p:spPr>
          <a:xfrm>
            <a:off x="2254041" y="1520102"/>
            <a:ext cx="887100" cy="887100"/>
          </a:xfrm>
          <a:prstGeom prst="ellipse">
            <a:avLst/>
          </a:prstGeom>
          <a:no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7"/>
          <p:cNvSpPr/>
          <p:nvPr/>
        </p:nvSpPr>
        <p:spPr>
          <a:xfrm>
            <a:off x="2254041" y="1520102"/>
            <a:ext cx="887100" cy="887100"/>
          </a:xfrm>
          <a:prstGeom prst="arc">
            <a:avLst>
              <a:gd name="adj1" fmla="val 16200000"/>
              <a:gd name="adj2" fmla="val 65143"/>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7"/>
          <p:cNvSpPr/>
          <p:nvPr/>
        </p:nvSpPr>
        <p:spPr>
          <a:xfrm>
            <a:off x="5594916" y="1520089"/>
            <a:ext cx="887100" cy="887100"/>
          </a:xfrm>
          <a:prstGeom prst="ellipse">
            <a:avLst/>
          </a:prstGeom>
          <a:no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7"/>
          <p:cNvSpPr/>
          <p:nvPr/>
        </p:nvSpPr>
        <p:spPr>
          <a:xfrm>
            <a:off x="5594916" y="1520089"/>
            <a:ext cx="887100" cy="887100"/>
          </a:xfrm>
          <a:prstGeom prst="arc">
            <a:avLst>
              <a:gd name="adj1" fmla="val 16200000"/>
              <a:gd name="adj2" fmla="val 3255587"/>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7"/>
          <p:cNvSpPr txBox="1"/>
          <p:nvPr/>
        </p:nvSpPr>
        <p:spPr>
          <a:xfrm>
            <a:off x="252003" y="3093155"/>
            <a:ext cx="1828800" cy="789162"/>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Hukuk</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282" name="Google Shape;3282;p37"/>
          <p:cNvSpPr txBox="1"/>
          <p:nvPr/>
        </p:nvSpPr>
        <p:spPr>
          <a:xfrm>
            <a:off x="6655090" y="3087560"/>
            <a:ext cx="2124575" cy="79475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Çevrimiçi Platformlarda</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286" name="Google Shape;3286;p37"/>
          <p:cNvSpPr txBox="1"/>
          <p:nvPr/>
        </p:nvSpPr>
        <p:spPr>
          <a:xfrm>
            <a:off x="252136" y="1283288"/>
            <a:ext cx="1828800" cy="1174579"/>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Eğitim</a:t>
            </a:r>
          </a:p>
        </p:txBody>
      </p:sp>
      <p:sp>
        <p:nvSpPr>
          <p:cNvPr id="3290" name="Google Shape;3290;p37"/>
          <p:cNvSpPr txBox="1"/>
          <p:nvPr/>
        </p:nvSpPr>
        <p:spPr>
          <a:xfrm>
            <a:off x="6655091" y="1617149"/>
            <a:ext cx="1828800" cy="67365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Reklamcılık ve Pazarlama</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293" name="Google Shape;3293;p37"/>
          <p:cNvSpPr/>
          <p:nvPr/>
        </p:nvSpPr>
        <p:spPr>
          <a:xfrm rot="2370230">
            <a:off x="3575610" y="1512530"/>
            <a:ext cx="1517143" cy="2048421"/>
          </a:xfrm>
          <a:prstGeom prst="arc">
            <a:avLst>
              <a:gd name="adj1" fmla="val 14514560"/>
              <a:gd name="adj2" fmla="val 8030579"/>
            </a:avLst>
          </a:prstGeom>
          <a:no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7"/>
          <p:cNvSpPr/>
          <p:nvPr/>
        </p:nvSpPr>
        <p:spPr>
          <a:xfrm rot="2370063">
            <a:off x="3719884" y="1702574"/>
            <a:ext cx="1228595" cy="1668334"/>
          </a:xfrm>
          <a:prstGeom prst="arc">
            <a:avLst>
              <a:gd name="adj1" fmla="val 14746947"/>
              <a:gd name="adj2" fmla="val 8030579"/>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7"/>
          <p:cNvSpPr/>
          <p:nvPr/>
        </p:nvSpPr>
        <p:spPr>
          <a:xfrm rot="2369345">
            <a:off x="3864791" y="1871822"/>
            <a:ext cx="938781" cy="1329837"/>
          </a:xfrm>
          <a:prstGeom prst="arc">
            <a:avLst>
              <a:gd name="adj1" fmla="val 14910123"/>
              <a:gd name="adj2" fmla="val 4028276"/>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7"/>
          <p:cNvSpPr/>
          <p:nvPr/>
        </p:nvSpPr>
        <p:spPr>
          <a:xfrm rot="2371967">
            <a:off x="3991301" y="2070720"/>
            <a:ext cx="685760" cy="932041"/>
          </a:xfrm>
          <a:prstGeom prst="arc">
            <a:avLst>
              <a:gd name="adj1" fmla="val 15134994"/>
              <a:gd name="adj2" fmla="val 0"/>
            </a:avLst>
          </a:prstGeom>
          <a:no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Resim 1">
            <a:extLst>
              <a:ext uri="{FF2B5EF4-FFF2-40B4-BE49-F238E27FC236}">
                <a16:creationId xmlns:a16="http://schemas.microsoft.com/office/drawing/2014/main" id="{1A338959-FBC4-3609-FEC6-30E274B97C9C}"/>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EE03013-3C96-BEF0-8264-563008CC363F}"/>
              </a:ext>
            </a:extLst>
          </p:cNvPr>
          <p:cNvSpPr>
            <a:spLocks noGrp="1"/>
          </p:cNvSpPr>
          <p:nvPr>
            <p:ph type="title"/>
          </p:nvPr>
        </p:nvSpPr>
        <p:spPr/>
        <p:txBody>
          <a:bodyPr/>
          <a:lstStyle/>
          <a:p>
            <a:r>
              <a:rPr lang="tr-TR" dirty="0"/>
              <a:t>Kaynakça</a:t>
            </a:r>
          </a:p>
        </p:txBody>
      </p:sp>
      <p:pic>
        <p:nvPicPr>
          <p:cNvPr id="3" name="Resim 2">
            <a:extLst>
              <a:ext uri="{FF2B5EF4-FFF2-40B4-BE49-F238E27FC236}">
                <a16:creationId xmlns:a16="http://schemas.microsoft.com/office/drawing/2014/main" id="{F00CC296-5CE5-B292-7A25-7BF434115CB8}"/>
              </a:ext>
            </a:extLst>
          </p:cNvPr>
          <p:cNvPicPr>
            <a:picLocks noChangeAspect="1"/>
          </p:cNvPicPr>
          <p:nvPr/>
        </p:nvPicPr>
        <p:blipFill rotWithShape="1">
          <a:blip r:embed="rId2"/>
          <a:srcRect t="26029" b="22178"/>
          <a:stretch/>
        </p:blipFill>
        <p:spPr>
          <a:xfrm>
            <a:off x="3711103" y="4656955"/>
            <a:ext cx="1800000" cy="466138"/>
          </a:xfrm>
          <a:prstGeom prst="rect">
            <a:avLst/>
          </a:prstGeom>
        </p:spPr>
      </p:pic>
      <p:sp>
        <p:nvSpPr>
          <p:cNvPr id="4" name="Metin kutusu 3">
            <a:extLst>
              <a:ext uri="{FF2B5EF4-FFF2-40B4-BE49-F238E27FC236}">
                <a16:creationId xmlns:a16="http://schemas.microsoft.com/office/drawing/2014/main" id="{5CED9828-20FB-BA65-62D7-BB8A15479F88}"/>
              </a:ext>
            </a:extLst>
          </p:cNvPr>
          <p:cNvSpPr txBox="1"/>
          <p:nvPr/>
        </p:nvSpPr>
        <p:spPr>
          <a:xfrm>
            <a:off x="571500" y="1221581"/>
            <a:ext cx="8293894" cy="3323987"/>
          </a:xfrm>
          <a:prstGeom prst="rect">
            <a:avLst/>
          </a:prstGeom>
          <a:noFill/>
        </p:spPr>
        <p:txBody>
          <a:bodyPr wrap="square" rtlCol="0">
            <a:spAutoFit/>
          </a:bodyPr>
          <a:lstStyle/>
          <a:p>
            <a:r>
              <a:rPr lang="tr-TR" dirty="0">
                <a:latin typeface="Fira Sans Extra Condensed SemiBold" panose="020B0604020202020204" charset="0"/>
              </a:rPr>
              <a:t>[1] Cem BAYDOĞAN, Bilal ALATAŞ, Çevrimiçi Sosyal Ağlarda Nefret Söylemi Tespiti için Yapay Zeka Temelli Algoritmaların Performans Değerlendirmesi, </a:t>
            </a:r>
            <a:r>
              <a:rPr lang="tr-TR" dirty="0">
                <a:latin typeface="Fira Sans Extra Condensed SemiBold" panose="020B0604020202020204" charset="0"/>
                <a:hlinkClick r:id="rId3"/>
              </a:rPr>
              <a:t>https://dergipark.org.tr/en/download/article-file/1939536</a:t>
            </a:r>
            <a:endParaRPr lang="tr-TR" dirty="0">
              <a:latin typeface="Fira Sans Extra Condensed SemiBold" panose="020B0604020202020204" charset="0"/>
            </a:endParaRPr>
          </a:p>
          <a:p>
            <a:r>
              <a:rPr lang="tr-TR" dirty="0">
                <a:latin typeface="Fira Sans Extra Condensed SemiBold" panose="020B0604020202020204" charset="0"/>
              </a:rPr>
              <a:t>[2] </a:t>
            </a:r>
            <a:r>
              <a:rPr lang="en-US" dirty="0">
                <a:latin typeface="Fira Sans Extra Condensed SemiBold" panose="020B0604020202020204" charset="0"/>
              </a:rPr>
              <a:t>Davidson, T., </a:t>
            </a:r>
            <a:r>
              <a:rPr lang="en-US" dirty="0" err="1">
                <a:latin typeface="Fira Sans Extra Condensed SemiBold" panose="020B0604020202020204" charset="0"/>
              </a:rPr>
              <a:t>Warmsley</a:t>
            </a:r>
            <a:r>
              <a:rPr lang="en-US" dirty="0">
                <a:latin typeface="Fira Sans Extra Condensed SemiBold" panose="020B0604020202020204" charset="0"/>
              </a:rPr>
              <a:t>, D., Macy, M., &amp; Weber, I. (2017). Automated hate speech detection and the problem of offensive language. Proceedings of the 11th International AAAI Conference on Web and Social Media</a:t>
            </a:r>
            <a:r>
              <a:rPr lang="tr-TR" dirty="0">
                <a:latin typeface="Fira Sans Extra Condensed SemiBold" panose="020B0604020202020204" charset="0"/>
              </a:rPr>
              <a:t>, </a:t>
            </a:r>
            <a:r>
              <a:rPr lang="tr-TR" dirty="0">
                <a:latin typeface="Fira Sans Extra Condensed SemiBold" panose="020B0604020202020204" charset="0"/>
                <a:hlinkClick r:id="rId4"/>
              </a:rPr>
              <a:t>https://ojs.aaai.org/index.php/ICWSM/article/view/14955/14805</a:t>
            </a:r>
            <a:endParaRPr lang="tr-TR" dirty="0">
              <a:latin typeface="Fira Sans Extra Condensed SemiBold" panose="020B0604020202020204" charset="0"/>
            </a:endParaRPr>
          </a:p>
          <a:p>
            <a:r>
              <a:rPr lang="tr-TR" dirty="0">
                <a:latin typeface="Fira Sans Extra Condensed SemiBold" panose="020B0604020202020204" charset="0"/>
              </a:rPr>
              <a:t>[3] </a:t>
            </a:r>
            <a:r>
              <a:rPr lang="en-US" dirty="0">
                <a:latin typeface="Fira Sans Extra Condensed SemiBold" panose="020B0604020202020204" charset="0"/>
              </a:rPr>
              <a:t>Schmidt, A., &amp; Wiegand, M. (2017). A survey on hate speech detection using natural language processing. Proceedings of the Fifth International Workshop on Natural Language Processing for Social Media</a:t>
            </a:r>
            <a:r>
              <a:rPr lang="tr-TR" dirty="0">
                <a:latin typeface="Fira Sans Extra Condensed SemiBold" panose="020B0604020202020204" charset="0"/>
              </a:rPr>
              <a:t>, </a:t>
            </a:r>
            <a:r>
              <a:rPr lang="tr-TR" dirty="0">
                <a:latin typeface="Fira Sans Extra Condensed SemiBold" panose="020B0604020202020204" charset="0"/>
                <a:hlinkClick r:id="rId5"/>
              </a:rPr>
              <a:t>https://aclanthology.org/W17-1101.pdf</a:t>
            </a:r>
            <a:endParaRPr lang="tr-TR" dirty="0">
              <a:latin typeface="Fira Sans Extra Condensed SemiBold" panose="020B0604020202020204" charset="0"/>
            </a:endParaRPr>
          </a:p>
          <a:p>
            <a:r>
              <a:rPr lang="tr-TR" dirty="0">
                <a:latin typeface="Fira Sans Extra Condensed SemiBold" panose="020B0604020202020204" charset="0"/>
              </a:rPr>
              <a:t>[4] Flor </a:t>
            </a:r>
            <a:r>
              <a:rPr lang="tr-TR" dirty="0" err="1">
                <a:latin typeface="Fira Sans Extra Condensed SemiBold" panose="020B0604020202020204" charset="0"/>
              </a:rPr>
              <a:t>Miriam</a:t>
            </a:r>
            <a:r>
              <a:rPr lang="tr-TR" dirty="0">
                <a:latin typeface="Fira Sans Extra Condensed SemiBold" panose="020B0604020202020204" charset="0"/>
              </a:rPr>
              <a:t> Plaza-del-</a:t>
            </a:r>
            <a:r>
              <a:rPr lang="tr-TR" dirty="0" err="1">
                <a:latin typeface="Fira Sans Extra Condensed SemiBold" panose="020B0604020202020204" charset="0"/>
              </a:rPr>
              <a:t>Arco</a:t>
            </a:r>
            <a:r>
              <a:rPr lang="tr-TR" dirty="0">
                <a:latin typeface="Fira Sans Extra Condensed SemiBold" panose="020B0604020202020204" charset="0"/>
              </a:rPr>
              <a:t>, Sercan Halat, Sebastian </a:t>
            </a:r>
            <a:r>
              <a:rPr lang="tr-TR" dirty="0" err="1">
                <a:latin typeface="Fira Sans Extra Condensed SemiBold" panose="020B0604020202020204" charset="0"/>
              </a:rPr>
              <a:t>Padó</a:t>
            </a:r>
            <a:r>
              <a:rPr lang="tr-TR" dirty="0">
                <a:latin typeface="Fira Sans Extra Condensed SemiBold" panose="020B0604020202020204" charset="0"/>
              </a:rPr>
              <a:t>, Roman </a:t>
            </a:r>
            <a:r>
              <a:rPr lang="tr-TR" dirty="0" err="1">
                <a:latin typeface="Fira Sans Extra Condensed SemiBold" panose="020B0604020202020204" charset="0"/>
              </a:rPr>
              <a:t>Klinger</a:t>
            </a:r>
            <a:r>
              <a:rPr lang="tr-TR" dirty="0">
                <a:latin typeface="Fira Sans Extra Condensed SemiBold" panose="020B0604020202020204" charset="0"/>
              </a:rPr>
              <a:t> (2021), </a:t>
            </a:r>
            <a:r>
              <a:rPr lang="en-US" dirty="0">
                <a:latin typeface="Fira Sans Extra Condensed SemiBold" panose="020B0604020202020204" charset="0"/>
              </a:rPr>
              <a:t>Multi-Task Learning with Sentiment, Emotion, and</a:t>
            </a:r>
            <a:r>
              <a:rPr lang="tr-TR" dirty="0">
                <a:latin typeface="Fira Sans Extra Condensed SemiBold" panose="020B0604020202020204" charset="0"/>
              </a:rPr>
              <a:t> </a:t>
            </a:r>
            <a:r>
              <a:rPr lang="en-US" dirty="0">
                <a:latin typeface="Fira Sans Extra Condensed SemiBold" panose="020B0604020202020204" charset="0"/>
              </a:rPr>
              <a:t>Target Detection to Recognize Hate Speech and</a:t>
            </a:r>
            <a:r>
              <a:rPr lang="tr-TR" dirty="0">
                <a:latin typeface="Fira Sans Extra Condensed SemiBold" panose="020B0604020202020204" charset="0"/>
              </a:rPr>
              <a:t> </a:t>
            </a:r>
            <a:r>
              <a:rPr lang="en-US" dirty="0">
                <a:latin typeface="Fira Sans Extra Condensed SemiBold" panose="020B0604020202020204" charset="0"/>
              </a:rPr>
              <a:t>Offensive Language</a:t>
            </a:r>
            <a:r>
              <a:rPr lang="tr-TR" dirty="0">
                <a:latin typeface="Fira Sans Extra Condensed SemiBold" panose="020B0604020202020204" charset="0"/>
              </a:rPr>
              <a:t>, </a:t>
            </a:r>
            <a:r>
              <a:rPr lang="tr-TR" dirty="0">
                <a:latin typeface="Fira Sans Extra Condensed SemiBold" panose="020B0604020202020204" charset="0"/>
                <a:hlinkClick r:id="rId6"/>
              </a:rPr>
              <a:t>https://ceur-ws.org/Vol-3159/T1-30.pdf</a:t>
            </a:r>
            <a:endParaRPr lang="tr-TR" dirty="0">
              <a:latin typeface="Fira Sans Extra Condensed SemiBold" panose="020B0604020202020204" charset="0"/>
            </a:endParaRPr>
          </a:p>
          <a:p>
            <a:r>
              <a:rPr lang="tr-TR" dirty="0">
                <a:latin typeface="Fira Sans Extra Condensed SemiBold" panose="020B0604020202020204" charset="0"/>
              </a:rPr>
              <a:t>[5] </a:t>
            </a:r>
            <a:r>
              <a:rPr lang="tr-TR" dirty="0">
                <a:latin typeface="Fira Sans Extra Condensed SemiBold" panose="020B0604020202020204" charset="0"/>
                <a:hlinkClick r:id="rId7"/>
              </a:rPr>
              <a:t>https://huggingface.co/METEoRS/berturk_model_insult/tree/main</a:t>
            </a:r>
            <a:r>
              <a:rPr lang="tr-TR" dirty="0">
                <a:latin typeface="Fira Sans Extra Condensed SemiBold" panose="020B0604020202020204" charset="0"/>
              </a:rPr>
              <a:t> </a:t>
            </a:r>
          </a:p>
          <a:p>
            <a:r>
              <a:rPr lang="tr-TR" dirty="0">
                <a:latin typeface="Fira Sans Extra Condensed SemiBold" panose="020B0604020202020204" charset="0"/>
              </a:rPr>
              <a:t>[6] </a:t>
            </a:r>
            <a:r>
              <a:rPr lang="tr-TR" dirty="0">
                <a:latin typeface="Fira Sans Extra Condensed SemiBold" panose="020B0604020202020204" charset="0"/>
                <a:hlinkClick r:id="rId8"/>
              </a:rPr>
              <a:t>https://huggingface.co/METEoRS/berturk_model_isoffensive/tree/main</a:t>
            </a:r>
            <a:r>
              <a:rPr lang="tr-TR" dirty="0">
                <a:latin typeface="Fira Sans Extra Condensed SemiBold" panose="020B0604020202020204" charset="0"/>
              </a:rPr>
              <a:t> </a:t>
            </a:r>
          </a:p>
          <a:p>
            <a:r>
              <a:rPr lang="tr-TR" dirty="0">
                <a:latin typeface="Fira Sans Extra Condensed SemiBold" panose="020B0604020202020204" charset="0"/>
              </a:rPr>
              <a:t>[7] </a:t>
            </a:r>
            <a:r>
              <a:rPr lang="tr-TR" dirty="0">
                <a:latin typeface="Fira Sans Extra Condensed SemiBold" panose="020B0604020202020204" charset="0"/>
                <a:hlinkClick r:id="rId9"/>
              </a:rPr>
              <a:t>https://github.com/METEoRS-Team/TEKNOFEST2023</a:t>
            </a:r>
            <a:r>
              <a:rPr lang="tr-TR" dirty="0">
                <a:latin typeface="Fira Sans Extra Condensed SemiBold" panose="020B0604020202020204" charset="0"/>
              </a:rPr>
              <a:t> </a:t>
            </a:r>
          </a:p>
          <a:p>
            <a:endParaRPr lang="tr-TR" dirty="0">
              <a:latin typeface="Fira Sans Extra Condensed SemiBold" panose="020B0604020202020204" charset="0"/>
            </a:endParaRPr>
          </a:p>
        </p:txBody>
      </p:sp>
    </p:spTree>
    <p:extLst>
      <p:ext uri="{BB962C8B-B14F-4D97-AF65-F5344CB8AC3E}">
        <p14:creationId xmlns:p14="http://schemas.microsoft.com/office/powerpoint/2010/main" val="2503192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oogle Shape;3949;p44">
            <a:extLst>
              <a:ext uri="{FF2B5EF4-FFF2-40B4-BE49-F238E27FC236}">
                <a16:creationId xmlns:a16="http://schemas.microsoft.com/office/drawing/2014/main" id="{3BB2448A-7E03-6001-CE79-4BB5FD0E435C}"/>
              </a:ext>
            </a:extLst>
          </p:cNvPr>
          <p:cNvGrpSpPr/>
          <p:nvPr/>
        </p:nvGrpSpPr>
        <p:grpSpPr>
          <a:xfrm>
            <a:off x="1678782" y="813700"/>
            <a:ext cx="5514974" cy="3871250"/>
            <a:chOff x="235800" y="830650"/>
            <a:chExt cx="6978450" cy="4588844"/>
          </a:xfrm>
        </p:grpSpPr>
        <p:sp>
          <p:nvSpPr>
            <p:cNvPr id="4" name="Google Shape;3950;p44">
              <a:extLst>
                <a:ext uri="{FF2B5EF4-FFF2-40B4-BE49-F238E27FC236}">
                  <a16:creationId xmlns:a16="http://schemas.microsoft.com/office/drawing/2014/main" id="{088B0332-2840-11D8-2BC3-B65228CCFCC0}"/>
                </a:ext>
              </a:extLst>
            </p:cNvPr>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951;p44">
              <a:extLst>
                <a:ext uri="{FF2B5EF4-FFF2-40B4-BE49-F238E27FC236}">
                  <a16:creationId xmlns:a16="http://schemas.microsoft.com/office/drawing/2014/main" id="{4CB0846F-6A73-CAB1-8CDC-DECDDDE19841}"/>
                </a:ext>
              </a:extLst>
            </p:cNvPr>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952;p44">
              <a:extLst>
                <a:ext uri="{FF2B5EF4-FFF2-40B4-BE49-F238E27FC236}">
                  <a16:creationId xmlns:a16="http://schemas.microsoft.com/office/drawing/2014/main" id="{16D663A7-4163-BEC0-6231-0801CC99274D}"/>
                </a:ext>
              </a:extLst>
            </p:cNvPr>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953;p44">
              <a:extLst>
                <a:ext uri="{FF2B5EF4-FFF2-40B4-BE49-F238E27FC236}">
                  <a16:creationId xmlns:a16="http://schemas.microsoft.com/office/drawing/2014/main" id="{865DD4E9-BF87-72AF-D8CC-C273CC29D64A}"/>
                </a:ext>
              </a:extLst>
            </p:cNvPr>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954;p44">
              <a:extLst>
                <a:ext uri="{FF2B5EF4-FFF2-40B4-BE49-F238E27FC236}">
                  <a16:creationId xmlns:a16="http://schemas.microsoft.com/office/drawing/2014/main" id="{F03069D6-0DC4-E279-6B89-870A226979A2}"/>
                </a:ext>
              </a:extLst>
            </p:cNvPr>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955;p44">
              <a:extLst>
                <a:ext uri="{FF2B5EF4-FFF2-40B4-BE49-F238E27FC236}">
                  <a16:creationId xmlns:a16="http://schemas.microsoft.com/office/drawing/2014/main" id="{4D0DB855-84C7-8339-0A86-B30A19EFB3C2}"/>
                </a:ext>
              </a:extLst>
            </p:cNvPr>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Başlık 1">
            <a:extLst>
              <a:ext uri="{FF2B5EF4-FFF2-40B4-BE49-F238E27FC236}">
                <a16:creationId xmlns:a16="http://schemas.microsoft.com/office/drawing/2014/main" id="{73B86A33-C6AD-1C6B-8474-6EE50DB43880}"/>
              </a:ext>
            </a:extLst>
          </p:cNvPr>
          <p:cNvSpPr>
            <a:spLocks noGrp="1"/>
          </p:cNvSpPr>
          <p:nvPr>
            <p:ph type="title"/>
          </p:nvPr>
        </p:nvSpPr>
        <p:spPr>
          <a:xfrm>
            <a:off x="514800" y="1867023"/>
            <a:ext cx="8114400" cy="977336"/>
          </a:xfrm>
        </p:spPr>
        <p:txBody>
          <a:bodyPr/>
          <a:lstStyle/>
          <a:p>
            <a:r>
              <a:rPr lang="tr-TR" sz="4800" dirty="0"/>
              <a:t>TEŞEKKÜRLER</a:t>
            </a:r>
          </a:p>
        </p:txBody>
      </p:sp>
      <p:pic>
        <p:nvPicPr>
          <p:cNvPr id="10" name="Resim 9">
            <a:extLst>
              <a:ext uri="{FF2B5EF4-FFF2-40B4-BE49-F238E27FC236}">
                <a16:creationId xmlns:a16="http://schemas.microsoft.com/office/drawing/2014/main" id="{173C8AB3-42BF-AB7B-11D2-43000EB8D279}"/>
              </a:ext>
            </a:extLst>
          </p:cNvPr>
          <p:cNvPicPr>
            <a:picLocks noChangeAspect="1"/>
          </p:cNvPicPr>
          <p:nvPr/>
        </p:nvPicPr>
        <p:blipFill rotWithShape="1">
          <a:blip r:embed="rId2"/>
          <a:srcRect t="26029" b="22178"/>
          <a:stretch/>
        </p:blipFill>
        <p:spPr>
          <a:xfrm>
            <a:off x="3711103" y="4656955"/>
            <a:ext cx="1800000" cy="466138"/>
          </a:xfrm>
          <a:prstGeom prst="rect">
            <a:avLst/>
          </a:prstGeom>
        </p:spPr>
      </p:pic>
    </p:spTree>
    <p:extLst>
      <p:ext uri="{BB962C8B-B14F-4D97-AF65-F5344CB8AC3E}">
        <p14:creationId xmlns:p14="http://schemas.microsoft.com/office/powerpoint/2010/main" val="784594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50"/>
        <p:cNvGrpSpPr/>
        <p:nvPr/>
      </p:nvGrpSpPr>
      <p:grpSpPr>
        <a:xfrm>
          <a:off x="0" y="0"/>
          <a:ext cx="0" cy="0"/>
          <a:chOff x="0" y="0"/>
          <a:chExt cx="0" cy="0"/>
        </a:xfrm>
      </p:grpSpPr>
      <p:sp>
        <p:nvSpPr>
          <p:cNvPr id="2051" name="Google Shape;2051;p30"/>
          <p:cNvSpPr txBox="1">
            <a:spLocks noGrp="1"/>
          </p:cNvSpPr>
          <p:nvPr>
            <p:ph type="title"/>
          </p:nvPr>
        </p:nvSpPr>
        <p:spPr>
          <a:xfrm>
            <a:off x="277656" y="289217"/>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Sunum İçeriği</a:t>
            </a:r>
            <a:endParaRPr dirty="0"/>
          </a:p>
        </p:txBody>
      </p:sp>
      <p:sp>
        <p:nvSpPr>
          <p:cNvPr id="2120" name="Google Shape;2120;p30"/>
          <p:cNvSpPr txBox="1"/>
          <p:nvPr/>
        </p:nvSpPr>
        <p:spPr>
          <a:xfrm>
            <a:off x="1593694" y="1495667"/>
            <a:ext cx="1752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Biz Kimiz?</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22" name="Google Shape;2122;p30"/>
          <p:cNvSpPr/>
          <p:nvPr/>
        </p:nvSpPr>
        <p:spPr>
          <a:xfrm>
            <a:off x="1000556" y="1343211"/>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01</a:t>
            </a:r>
            <a:endParaRPr sz="2000" b="1" dirty="0">
              <a:solidFill>
                <a:schemeClr val="bg1"/>
              </a:solidFill>
              <a:latin typeface="Fira Sans Extra Condensed SemiBold" panose="020B0604020202020204" charset="0"/>
            </a:endParaRPr>
          </a:p>
        </p:txBody>
      </p:sp>
      <p:sp>
        <p:nvSpPr>
          <p:cNvPr id="2124" name="Google Shape;2124;p30"/>
          <p:cNvSpPr txBox="1"/>
          <p:nvPr/>
        </p:nvSpPr>
        <p:spPr>
          <a:xfrm>
            <a:off x="3857016" y="1222906"/>
            <a:ext cx="2019961" cy="77413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err="1">
                <a:solidFill>
                  <a:schemeClr val="lt2"/>
                </a:solidFill>
                <a:latin typeface="Fira Sans Extra Condensed SemiBold"/>
                <a:ea typeface="Fira Sans Extra Condensed SemiBold"/>
                <a:cs typeface="Fira Sans Extra Condensed SemiBold"/>
                <a:sym typeface="Fira Sans Extra Condensed SemiBold"/>
              </a:rPr>
              <a:t>Ekibimiz</a:t>
            </a:r>
            <a:r>
              <a:rPr lang="en-GB" sz="1800" dirty="0">
                <a:solidFill>
                  <a:schemeClr val="lt2"/>
                </a:solidFill>
                <a:latin typeface="Fira Sans Extra Condensed SemiBold"/>
                <a:ea typeface="Fira Sans Extra Condensed SemiBold"/>
                <a:cs typeface="Fira Sans Extra Condensed SemiBold"/>
                <a:sym typeface="Fira Sans Extra Condensed SemiBold"/>
              </a:rPr>
              <a:t> /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Projeye</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Sunduğumuz</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Katkılar</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26" name="Google Shape;2126;p30"/>
          <p:cNvSpPr/>
          <p:nvPr/>
        </p:nvSpPr>
        <p:spPr>
          <a:xfrm>
            <a:off x="5983878" y="1333547"/>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0"/>
          <p:cNvSpPr txBox="1"/>
          <p:nvPr/>
        </p:nvSpPr>
        <p:spPr>
          <a:xfrm>
            <a:off x="6639156" y="1472961"/>
            <a:ext cx="1752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lt2"/>
                </a:solidFill>
                <a:latin typeface="Fira Sans Extra Condensed SemiBold"/>
                <a:ea typeface="Fira Sans Extra Condensed SemiBold"/>
                <a:cs typeface="Fira Sans Extra Condensed SemiBold"/>
                <a:sym typeface="Fira Sans Extra Condensed SemiBold"/>
              </a:rPr>
              <a:t>Problem</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30" name="Google Shape;2130;p30"/>
          <p:cNvSpPr/>
          <p:nvPr/>
        </p:nvSpPr>
        <p:spPr>
          <a:xfrm>
            <a:off x="4950893" y="2538693"/>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0"/>
          <p:cNvSpPr txBox="1"/>
          <p:nvPr/>
        </p:nvSpPr>
        <p:spPr>
          <a:xfrm>
            <a:off x="2632183" y="2469772"/>
            <a:ext cx="1752900" cy="68294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err="1">
                <a:solidFill>
                  <a:schemeClr val="lt2"/>
                </a:solidFill>
                <a:latin typeface="Fira Sans Extra Condensed SemiBold"/>
                <a:ea typeface="Fira Sans Extra Condensed SemiBold"/>
                <a:cs typeface="Fira Sans Extra Condensed SemiBold"/>
                <a:sym typeface="Fira Sans Extra Condensed SemiBold"/>
              </a:rPr>
              <a:t>Problemin</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Çözüm</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Aşamaları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34" name="Google Shape;2134;p30"/>
          <p:cNvSpPr/>
          <p:nvPr/>
        </p:nvSpPr>
        <p:spPr>
          <a:xfrm>
            <a:off x="3202788" y="1347293"/>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0"/>
          <p:cNvSpPr txBox="1"/>
          <p:nvPr/>
        </p:nvSpPr>
        <p:spPr>
          <a:xfrm>
            <a:off x="5597215" y="2488706"/>
            <a:ext cx="1752900" cy="602628"/>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err="1">
                <a:solidFill>
                  <a:schemeClr val="lt2"/>
                </a:solidFill>
                <a:latin typeface="Fira Sans Extra Condensed SemiBold"/>
                <a:ea typeface="Fira Sans Extra Condensed SemiBold"/>
                <a:cs typeface="Fira Sans Extra Condensed SemiBold"/>
                <a:sym typeface="Fira Sans Extra Condensed SemiBold"/>
              </a:rPr>
              <a:t>Projenin</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Akış</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Şeması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38" name="Google Shape;2138;p30"/>
          <p:cNvSpPr/>
          <p:nvPr/>
        </p:nvSpPr>
        <p:spPr>
          <a:xfrm>
            <a:off x="2025168" y="2533520"/>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0"/>
          <p:cNvSpPr txBox="1"/>
          <p:nvPr/>
        </p:nvSpPr>
        <p:spPr>
          <a:xfrm>
            <a:off x="2581956" y="3839756"/>
            <a:ext cx="17529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solidFill>
                  <a:schemeClr val="lt2"/>
                </a:solidFill>
                <a:latin typeface="Fira Sans Extra Condensed SemiBold"/>
                <a:ea typeface="Fira Sans Extra Condensed SemiBold"/>
                <a:cs typeface="Fira Sans Extra Condensed SemiBold"/>
                <a:sym typeface="Fira Sans Extra Condensed SemiBold"/>
              </a:rPr>
              <a:t>Demo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Gösterimi</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142" name="Google Shape;2142;p30"/>
          <p:cNvSpPr/>
          <p:nvPr/>
        </p:nvSpPr>
        <p:spPr>
          <a:xfrm>
            <a:off x="2015676" y="3730471"/>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2140;p30">
            <a:extLst>
              <a:ext uri="{FF2B5EF4-FFF2-40B4-BE49-F238E27FC236}">
                <a16:creationId xmlns:a16="http://schemas.microsoft.com/office/drawing/2014/main" id="{D66294B2-A8DC-FB7F-F911-16BF6CE84752}"/>
              </a:ext>
            </a:extLst>
          </p:cNvPr>
          <p:cNvSpPr txBox="1"/>
          <p:nvPr/>
        </p:nvSpPr>
        <p:spPr>
          <a:xfrm>
            <a:off x="5521968" y="3839756"/>
            <a:ext cx="1903394"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Gelecek Çalışmalar</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3" name="Google Shape;2142;p30">
            <a:extLst>
              <a:ext uri="{FF2B5EF4-FFF2-40B4-BE49-F238E27FC236}">
                <a16:creationId xmlns:a16="http://schemas.microsoft.com/office/drawing/2014/main" id="{24C13497-594B-C7CF-9CC4-C75441714AD2}"/>
              </a:ext>
            </a:extLst>
          </p:cNvPr>
          <p:cNvSpPr/>
          <p:nvPr/>
        </p:nvSpPr>
        <p:spPr>
          <a:xfrm>
            <a:off x="4955688" y="3730471"/>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22;p30">
            <a:extLst>
              <a:ext uri="{FF2B5EF4-FFF2-40B4-BE49-F238E27FC236}">
                <a16:creationId xmlns:a16="http://schemas.microsoft.com/office/drawing/2014/main" id="{1EF6B6C7-BC7E-2239-A0AB-0101331CE82F}"/>
              </a:ext>
            </a:extLst>
          </p:cNvPr>
          <p:cNvSpPr/>
          <p:nvPr/>
        </p:nvSpPr>
        <p:spPr>
          <a:xfrm>
            <a:off x="3202788" y="1347293"/>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02</a:t>
            </a:r>
            <a:endParaRPr sz="2000" b="1" dirty="0">
              <a:solidFill>
                <a:schemeClr val="bg1"/>
              </a:solidFill>
              <a:latin typeface="Fira Sans Extra Condensed SemiBold" panose="020B0604020202020204" charset="0"/>
            </a:endParaRPr>
          </a:p>
        </p:txBody>
      </p:sp>
      <p:sp>
        <p:nvSpPr>
          <p:cNvPr id="16" name="Google Shape;2122;p30">
            <a:extLst>
              <a:ext uri="{FF2B5EF4-FFF2-40B4-BE49-F238E27FC236}">
                <a16:creationId xmlns:a16="http://schemas.microsoft.com/office/drawing/2014/main" id="{C238A53B-E367-D62D-CAA3-FA9BCB324241}"/>
              </a:ext>
            </a:extLst>
          </p:cNvPr>
          <p:cNvSpPr/>
          <p:nvPr/>
        </p:nvSpPr>
        <p:spPr>
          <a:xfrm>
            <a:off x="5983591" y="1349608"/>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03</a:t>
            </a:r>
            <a:endParaRPr sz="2000" b="1" dirty="0">
              <a:solidFill>
                <a:schemeClr val="bg1"/>
              </a:solidFill>
              <a:latin typeface="Fira Sans Extra Condensed SemiBold" panose="020B0604020202020204" charset="0"/>
            </a:endParaRPr>
          </a:p>
        </p:txBody>
      </p:sp>
      <p:sp>
        <p:nvSpPr>
          <p:cNvPr id="17" name="Google Shape;2122;p30">
            <a:extLst>
              <a:ext uri="{FF2B5EF4-FFF2-40B4-BE49-F238E27FC236}">
                <a16:creationId xmlns:a16="http://schemas.microsoft.com/office/drawing/2014/main" id="{52F3CA45-6540-12DC-33D5-81DD912BED62}"/>
              </a:ext>
            </a:extLst>
          </p:cNvPr>
          <p:cNvSpPr/>
          <p:nvPr/>
        </p:nvSpPr>
        <p:spPr>
          <a:xfrm>
            <a:off x="2025168" y="2535667"/>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04</a:t>
            </a:r>
            <a:endParaRPr sz="2000" b="1" dirty="0">
              <a:solidFill>
                <a:schemeClr val="bg1"/>
              </a:solidFill>
              <a:latin typeface="Fira Sans Extra Condensed SemiBold" panose="020B0604020202020204" charset="0"/>
            </a:endParaRPr>
          </a:p>
        </p:txBody>
      </p:sp>
      <p:sp>
        <p:nvSpPr>
          <p:cNvPr id="18" name="Google Shape;2122;p30">
            <a:extLst>
              <a:ext uri="{FF2B5EF4-FFF2-40B4-BE49-F238E27FC236}">
                <a16:creationId xmlns:a16="http://schemas.microsoft.com/office/drawing/2014/main" id="{E6F46E81-AF33-ACA8-CCA2-B01C78871E59}"/>
              </a:ext>
            </a:extLst>
          </p:cNvPr>
          <p:cNvSpPr/>
          <p:nvPr/>
        </p:nvSpPr>
        <p:spPr>
          <a:xfrm>
            <a:off x="4967965" y="2554744"/>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05</a:t>
            </a:r>
            <a:endParaRPr sz="2000" b="1" dirty="0">
              <a:solidFill>
                <a:schemeClr val="bg1"/>
              </a:solidFill>
              <a:latin typeface="Fira Sans Extra Condensed SemiBold" panose="020B0604020202020204" charset="0"/>
            </a:endParaRPr>
          </a:p>
        </p:txBody>
      </p:sp>
      <p:sp>
        <p:nvSpPr>
          <p:cNvPr id="19" name="Google Shape;2122;p30">
            <a:extLst>
              <a:ext uri="{FF2B5EF4-FFF2-40B4-BE49-F238E27FC236}">
                <a16:creationId xmlns:a16="http://schemas.microsoft.com/office/drawing/2014/main" id="{808DAEBF-2AF8-1D14-28C8-289F6B26975B}"/>
              </a:ext>
            </a:extLst>
          </p:cNvPr>
          <p:cNvSpPr/>
          <p:nvPr/>
        </p:nvSpPr>
        <p:spPr>
          <a:xfrm>
            <a:off x="2025168" y="3730471"/>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06</a:t>
            </a:r>
            <a:endParaRPr sz="2000" b="1" dirty="0">
              <a:solidFill>
                <a:schemeClr val="bg1"/>
              </a:solidFill>
              <a:latin typeface="Fira Sans Extra Condensed SemiBold" panose="020B0604020202020204" charset="0"/>
            </a:endParaRPr>
          </a:p>
        </p:txBody>
      </p:sp>
      <p:sp>
        <p:nvSpPr>
          <p:cNvPr id="20" name="Google Shape;2122;p30">
            <a:extLst>
              <a:ext uri="{FF2B5EF4-FFF2-40B4-BE49-F238E27FC236}">
                <a16:creationId xmlns:a16="http://schemas.microsoft.com/office/drawing/2014/main" id="{E89284FB-B6E7-BB76-977B-57B899E50775}"/>
              </a:ext>
            </a:extLst>
          </p:cNvPr>
          <p:cNvSpPr/>
          <p:nvPr/>
        </p:nvSpPr>
        <p:spPr>
          <a:xfrm>
            <a:off x="4950893" y="3730471"/>
            <a:ext cx="513000" cy="5130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tr-TR" sz="2000" b="1" dirty="0">
                <a:solidFill>
                  <a:schemeClr val="bg1"/>
                </a:solidFill>
                <a:latin typeface="Fira Sans Extra Condensed SemiBold" panose="020B0604020202020204" charset="0"/>
              </a:rPr>
              <a:t>07</a:t>
            </a:r>
            <a:endParaRPr sz="2000" b="1" dirty="0">
              <a:solidFill>
                <a:schemeClr val="bg1"/>
              </a:solidFill>
              <a:latin typeface="Fira Sans Extra Condensed SemiBold" panose="020B0604020202020204" charset="0"/>
            </a:endParaRPr>
          </a:p>
        </p:txBody>
      </p:sp>
      <p:pic>
        <p:nvPicPr>
          <p:cNvPr id="21" name="Resim 20">
            <a:extLst>
              <a:ext uri="{FF2B5EF4-FFF2-40B4-BE49-F238E27FC236}">
                <a16:creationId xmlns:a16="http://schemas.microsoft.com/office/drawing/2014/main" id="{58B634CC-F3F6-5127-2A4C-40AEB7C81D89}"/>
              </a:ext>
            </a:extLst>
          </p:cNvPr>
          <p:cNvPicPr>
            <a:picLocks noChangeAspect="1"/>
          </p:cNvPicPr>
          <p:nvPr/>
        </p:nvPicPr>
        <p:blipFill rotWithShape="1">
          <a:blip r:embed="rId3"/>
          <a:srcRect t="26029" b="22178"/>
          <a:stretch/>
        </p:blipFill>
        <p:spPr>
          <a:xfrm>
            <a:off x="3671999" y="4569973"/>
            <a:ext cx="1800000" cy="46613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A9C97141-B311-7FF1-52C2-D3AB47F1D4B0}"/>
              </a:ext>
            </a:extLst>
          </p:cNvPr>
          <p:cNvSpPr txBox="1"/>
          <p:nvPr/>
        </p:nvSpPr>
        <p:spPr>
          <a:xfrm>
            <a:off x="603011" y="1100795"/>
            <a:ext cx="8114400" cy="3093154"/>
          </a:xfrm>
          <a:prstGeom prst="rect">
            <a:avLst/>
          </a:prstGeom>
          <a:noFill/>
        </p:spPr>
        <p:txBody>
          <a:bodyPr wrap="square">
            <a:spAutoFit/>
          </a:bodyPr>
          <a:lstStyle/>
          <a:p>
            <a:pPr algn="just"/>
            <a:r>
              <a:rPr lang="tr-TR" sz="1500" dirty="0" err="1">
                <a:latin typeface="Fira Sans Extra Condensed SemiBold" panose="020B0604020202020204" charset="0"/>
              </a:rPr>
              <a:t>METEoRS</a:t>
            </a:r>
            <a:r>
              <a:rPr lang="tr-TR" sz="1500" dirty="0">
                <a:latin typeface="Fira Sans Extra Condensed SemiBold" panose="020B0604020202020204" charset="0"/>
              </a:rPr>
              <a:t> takımı, Kasım 2021’de kurulmuştur. “Toplum için Teknoloji!” mottosuyla yola çıkılmıştır. Teknolojiyle yakından ilgilenen ekibimiz yapay zekanın çeşitli alanda sağladığı yararların farkında olup çeşitli alanlarda da yapılabilecek yeni teknolojiler üzerinde çalışmak için bir araya gelmiştir. Ülkemizin teknolojik alanda gelişmesine katkı sağlamak biz gençlerin en öncelikli görevidir.</a:t>
            </a:r>
          </a:p>
          <a:p>
            <a:pPr algn="just"/>
            <a:endParaRPr lang="tr-TR" sz="1500" dirty="0">
              <a:latin typeface="Fira Sans Extra Condensed SemiBold" panose="020B0604020202020204" charset="0"/>
            </a:endParaRPr>
          </a:p>
          <a:p>
            <a:pPr algn="just"/>
            <a:r>
              <a:rPr lang="tr-TR" sz="1500" dirty="0">
                <a:latin typeface="Fira Sans Extra Condensed SemiBold" panose="020B0604020202020204" charset="0"/>
              </a:rPr>
              <a:t>Günümüzde her alanda teknolojinin kullanımı ve önemi daha da artırmıştır. Bunlar dikkate alındığında artan iş yükü yanında yetersiz sayıdaki insan gücü sebebi ile hizmet verilen kurumlarda ve bilgi yönetiminde yapay zekâ uygulamalarının geliştirmesini hızlandırmıştır. Tüm bunların bilincinde ve geleceğin mühendis adayları olarak teknolojiyle iç içe olan ekibimiz Türkçe dili üzerinde doğal dil işleme çalışmalarını açık kaynak şekilde geliştirip ülkemize katkı sağlayabilmek için yola çıkmıştır. </a:t>
            </a:r>
          </a:p>
          <a:p>
            <a:pPr algn="just"/>
            <a:endParaRPr lang="tr-TR" sz="1500" dirty="0">
              <a:latin typeface="Fira Sans Extra Condensed SemiBold" panose="020B0604020202020204" charset="0"/>
            </a:endParaRPr>
          </a:p>
          <a:p>
            <a:pPr algn="just"/>
            <a:r>
              <a:rPr lang="tr-TR" sz="1500" dirty="0">
                <a:latin typeface="Fira Sans Extra Condensed SemiBold" panose="020B0604020202020204" charset="0"/>
              </a:rPr>
              <a:t>Vizyonumuz doğal dil işleme alanında yenilikçi teknolojiler geliştirerek insanların dil engellerini aşmalarına yardımcı olmak ve dünya genelinde iletişimi kolaylaştırmaktır.</a:t>
            </a:r>
          </a:p>
        </p:txBody>
      </p:sp>
      <p:sp>
        <p:nvSpPr>
          <p:cNvPr id="4" name="Google Shape;3868;p42">
            <a:extLst>
              <a:ext uri="{FF2B5EF4-FFF2-40B4-BE49-F238E27FC236}">
                <a16:creationId xmlns:a16="http://schemas.microsoft.com/office/drawing/2014/main" id="{86317053-65F5-5520-DB1D-6CFDD2654A6D}"/>
              </a:ext>
            </a:extLst>
          </p:cNvPr>
          <p:cNvSpPr txBox="1">
            <a:spLocks noGrp="1"/>
          </p:cNvSpPr>
          <p:nvPr>
            <p:ph type="title"/>
          </p:nvPr>
        </p:nvSpPr>
        <p:spPr>
          <a:xfrm>
            <a:off x="514799" y="43024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Biz Kimiz?</a:t>
            </a:r>
            <a:endParaRPr dirty="0"/>
          </a:p>
        </p:txBody>
      </p:sp>
      <p:sp>
        <p:nvSpPr>
          <p:cNvPr id="18" name="Google Shape;1767;p29">
            <a:extLst>
              <a:ext uri="{FF2B5EF4-FFF2-40B4-BE49-F238E27FC236}">
                <a16:creationId xmlns:a16="http://schemas.microsoft.com/office/drawing/2014/main" id="{A3D73E34-CD01-6B79-09A5-BE1779049935}"/>
              </a:ext>
            </a:extLst>
          </p:cNvPr>
          <p:cNvSpPr/>
          <p:nvPr/>
        </p:nvSpPr>
        <p:spPr>
          <a:xfrm>
            <a:off x="395946" y="999878"/>
            <a:ext cx="8460000" cy="32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68;p29">
            <a:extLst>
              <a:ext uri="{FF2B5EF4-FFF2-40B4-BE49-F238E27FC236}">
                <a16:creationId xmlns:a16="http://schemas.microsoft.com/office/drawing/2014/main" id="{3A66D70D-FA85-956A-2DD5-29206F48AFBF}"/>
              </a:ext>
            </a:extLst>
          </p:cNvPr>
          <p:cNvSpPr/>
          <p:nvPr/>
        </p:nvSpPr>
        <p:spPr>
          <a:xfrm>
            <a:off x="395946" y="999878"/>
            <a:ext cx="8460000" cy="32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Resim 19">
            <a:extLst>
              <a:ext uri="{FF2B5EF4-FFF2-40B4-BE49-F238E27FC236}">
                <a16:creationId xmlns:a16="http://schemas.microsoft.com/office/drawing/2014/main" id="{0C181625-9F99-409D-D328-2B90CCD970CE}"/>
              </a:ext>
            </a:extLst>
          </p:cNvPr>
          <p:cNvPicPr>
            <a:picLocks noChangeAspect="1"/>
          </p:cNvPicPr>
          <p:nvPr/>
        </p:nvPicPr>
        <p:blipFill rotWithShape="1">
          <a:blip r:embed="rId2"/>
          <a:srcRect t="26029" b="22178"/>
          <a:stretch/>
        </p:blipFill>
        <p:spPr>
          <a:xfrm>
            <a:off x="3671999" y="4569973"/>
            <a:ext cx="1800000" cy="466138"/>
          </a:xfrm>
          <a:prstGeom prst="rect">
            <a:avLst/>
          </a:prstGeom>
        </p:spPr>
      </p:pic>
    </p:spTree>
    <p:extLst>
      <p:ext uri="{BB962C8B-B14F-4D97-AF65-F5344CB8AC3E}">
        <p14:creationId xmlns:p14="http://schemas.microsoft.com/office/powerpoint/2010/main" val="388144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cxnSp>
        <p:nvCxnSpPr>
          <p:cNvPr id="3858" name="Google Shape;3858;p42"/>
          <p:cNvCxnSpPr>
            <a:cxnSpLocks/>
          </p:cNvCxnSpPr>
          <p:nvPr/>
        </p:nvCxnSpPr>
        <p:spPr>
          <a:xfrm>
            <a:off x="6153228" y="2312117"/>
            <a:ext cx="35220" cy="0"/>
          </a:xfrm>
          <a:prstGeom prst="straightConnector1">
            <a:avLst/>
          </a:prstGeom>
          <a:noFill/>
          <a:ln w="76200" cap="flat" cmpd="sng">
            <a:solidFill>
              <a:schemeClr val="accent2"/>
            </a:solidFill>
            <a:prstDash val="solid"/>
            <a:round/>
            <a:headEnd type="none" w="med" len="med"/>
            <a:tailEnd type="none" w="med" len="med"/>
          </a:ln>
        </p:spPr>
      </p:cxnSp>
      <p:cxnSp>
        <p:nvCxnSpPr>
          <p:cNvPr id="3859" name="Google Shape;3859;p42"/>
          <p:cNvCxnSpPr>
            <a:cxnSpLocks/>
          </p:cNvCxnSpPr>
          <p:nvPr/>
        </p:nvCxnSpPr>
        <p:spPr>
          <a:xfrm>
            <a:off x="3550053" y="2312117"/>
            <a:ext cx="35220" cy="0"/>
          </a:xfrm>
          <a:prstGeom prst="straightConnector1">
            <a:avLst/>
          </a:prstGeom>
          <a:noFill/>
          <a:ln w="76200" cap="flat" cmpd="sng">
            <a:solidFill>
              <a:schemeClr val="accent2"/>
            </a:solidFill>
            <a:prstDash val="solid"/>
            <a:round/>
            <a:headEnd type="none" w="med" len="med"/>
            <a:tailEnd type="none" w="med" len="med"/>
          </a:ln>
        </p:spPr>
      </p:cxnSp>
      <p:sp>
        <p:nvSpPr>
          <p:cNvPr id="3860" name="Google Shape;3860;p42"/>
          <p:cNvSpPr/>
          <p:nvPr/>
        </p:nvSpPr>
        <p:spPr>
          <a:xfrm>
            <a:off x="951375" y="805202"/>
            <a:ext cx="2173744" cy="360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2"/>
          <p:cNvSpPr/>
          <p:nvPr/>
        </p:nvSpPr>
        <p:spPr>
          <a:xfrm>
            <a:off x="951375" y="805202"/>
            <a:ext cx="2173744" cy="360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2"/>
          <p:cNvSpPr/>
          <p:nvPr/>
        </p:nvSpPr>
        <p:spPr>
          <a:xfrm>
            <a:off x="3550050" y="805202"/>
            <a:ext cx="2173744" cy="360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2"/>
          <p:cNvSpPr/>
          <p:nvPr/>
        </p:nvSpPr>
        <p:spPr>
          <a:xfrm>
            <a:off x="3550050" y="805202"/>
            <a:ext cx="2173744" cy="360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2"/>
          <p:cNvSpPr/>
          <p:nvPr/>
        </p:nvSpPr>
        <p:spPr>
          <a:xfrm>
            <a:off x="6148725" y="805202"/>
            <a:ext cx="2173744" cy="360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2"/>
          <p:cNvSpPr/>
          <p:nvPr/>
        </p:nvSpPr>
        <p:spPr>
          <a:xfrm>
            <a:off x="6148725" y="805202"/>
            <a:ext cx="2173744" cy="360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6" name="Google Shape;3866;p42"/>
          <p:cNvCxnSpPr>
            <a:stCxn id="3863" idx="1"/>
            <a:endCxn id="3861" idx="3"/>
          </p:cNvCxnSpPr>
          <p:nvPr/>
        </p:nvCxnSpPr>
        <p:spPr>
          <a:xfrm flipH="1">
            <a:off x="3125119" y="2605202"/>
            <a:ext cx="424931" cy="0"/>
          </a:xfrm>
          <a:prstGeom prst="straightConnector1">
            <a:avLst/>
          </a:prstGeom>
          <a:noFill/>
          <a:ln w="28575" cap="flat" cmpd="sng">
            <a:solidFill>
              <a:schemeClr val="accent4"/>
            </a:solidFill>
            <a:prstDash val="solid"/>
            <a:round/>
            <a:headEnd type="none" w="med" len="med"/>
            <a:tailEnd type="none" w="med" len="med"/>
          </a:ln>
        </p:spPr>
      </p:cxnSp>
      <p:cxnSp>
        <p:nvCxnSpPr>
          <p:cNvPr id="3867" name="Google Shape;3867;p42"/>
          <p:cNvCxnSpPr>
            <a:stCxn id="3865" idx="1"/>
            <a:endCxn id="3863" idx="3"/>
          </p:cNvCxnSpPr>
          <p:nvPr/>
        </p:nvCxnSpPr>
        <p:spPr>
          <a:xfrm flipH="1">
            <a:off x="5723794" y="2605202"/>
            <a:ext cx="424931" cy="0"/>
          </a:xfrm>
          <a:prstGeom prst="straightConnector1">
            <a:avLst/>
          </a:prstGeom>
          <a:noFill/>
          <a:ln w="28575" cap="flat" cmpd="sng">
            <a:solidFill>
              <a:schemeClr val="accent4"/>
            </a:solidFill>
            <a:prstDash val="solid"/>
            <a:round/>
            <a:headEnd type="none" w="med" len="med"/>
            <a:tailEnd type="none" w="med" len="med"/>
          </a:ln>
        </p:spPr>
      </p:cxnSp>
      <p:sp>
        <p:nvSpPr>
          <p:cNvPr id="3868" name="Google Shape;3868;p42"/>
          <p:cNvSpPr txBox="1">
            <a:spLocks noGrp="1"/>
          </p:cNvSpPr>
          <p:nvPr>
            <p:ph type="title"/>
          </p:nvPr>
        </p:nvSpPr>
        <p:spPr>
          <a:xfrm>
            <a:off x="514800" y="159567"/>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sz="3600" dirty="0"/>
              <a:t>Ekibimiz / Projeye Sunduğumuz Katkılar</a:t>
            </a:r>
            <a:endParaRPr sz="3600" dirty="0"/>
          </a:p>
        </p:txBody>
      </p:sp>
      <p:grpSp>
        <p:nvGrpSpPr>
          <p:cNvPr id="3869" name="Google Shape;3869;p42"/>
          <p:cNvGrpSpPr/>
          <p:nvPr/>
        </p:nvGrpSpPr>
        <p:grpSpPr>
          <a:xfrm>
            <a:off x="1001442" y="910080"/>
            <a:ext cx="2032428" cy="3174718"/>
            <a:chOff x="1231949" y="1391309"/>
            <a:chExt cx="1911024" cy="2981943"/>
          </a:xfrm>
        </p:grpSpPr>
        <p:grpSp>
          <p:nvGrpSpPr>
            <p:cNvPr id="3870" name="Google Shape;3870;p42"/>
            <p:cNvGrpSpPr/>
            <p:nvPr/>
          </p:nvGrpSpPr>
          <p:grpSpPr>
            <a:xfrm>
              <a:off x="1231949" y="2842375"/>
              <a:ext cx="1911024" cy="1530877"/>
              <a:chOff x="1231949" y="2842375"/>
              <a:chExt cx="1911024" cy="1530877"/>
            </a:xfrm>
          </p:grpSpPr>
          <p:sp>
            <p:nvSpPr>
              <p:cNvPr id="3871" name="Google Shape;3871;p42"/>
              <p:cNvSpPr txBox="1"/>
              <p:nvPr/>
            </p:nvSpPr>
            <p:spPr>
              <a:xfrm flipH="1">
                <a:off x="1231949" y="3522879"/>
                <a:ext cx="1872300" cy="85037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000" dirty="0">
                    <a:latin typeface="Roboto"/>
                    <a:ea typeface="Roboto"/>
                    <a:cs typeface="Roboto"/>
                    <a:sym typeface="Roboto"/>
                  </a:rPr>
                  <a:t>Planlama – organizasyon,</a:t>
                </a:r>
              </a:p>
              <a:p>
                <a:pPr marL="0" lvl="0" indent="0" algn="ctr" rtl="0">
                  <a:spcBef>
                    <a:spcPts val="0"/>
                  </a:spcBef>
                  <a:spcAft>
                    <a:spcPts val="0"/>
                  </a:spcAft>
                  <a:buNone/>
                </a:pPr>
                <a:r>
                  <a:rPr lang="tr-TR" sz="1000" dirty="0">
                    <a:solidFill>
                      <a:srgbClr val="000000"/>
                    </a:solidFill>
                    <a:latin typeface="Roboto"/>
                    <a:ea typeface="Roboto"/>
                    <a:cs typeface="Roboto"/>
                    <a:sym typeface="Roboto"/>
                  </a:rPr>
                  <a:t>Model oluşturma, Hiperparametre optimizasyonu,</a:t>
                </a:r>
              </a:p>
              <a:p>
                <a:pPr marL="0" lvl="0" indent="0" algn="ctr" rtl="0">
                  <a:spcBef>
                    <a:spcPts val="0"/>
                  </a:spcBef>
                  <a:spcAft>
                    <a:spcPts val="0"/>
                  </a:spcAft>
                  <a:buNone/>
                </a:pPr>
                <a:r>
                  <a:rPr lang="tr-TR" sz="1000" dirty="0">
                    <a:solidFill>
                      <a:srgbClr val="000000"/>
                    </a:solidFill>
                    <a:latin typeface="Roboto"/>
                    <a:ea typeface="Roboto"/>
                    <a:cs typeface="Roboto"/>
                    <a:sym typeface="Roboto"/>
                  </a:rPr>
                  <a:t>Projenin dağıtımının yapılması</a:t>
                </a:r>
              </a:p>
              <a:p>
                <a:pPr marL="0" lvl="0" indent="0" algn="ctr" rtl="0">
                  <a:spcBef>
                    <a:spcPts val="0"/>
                  </a:spcBef>
                  <a:spcAft>
                    <a:spcPts val="0"/>
                  </a:spcAft>
                  <a:buNone/>
                </a:pPr>
                <a:endParaRPr sz="1000" dirty="0">
                  <a:solidFill>
                    <a:srgbClr val="000000"/>
                  </a:solidFill>
                  <a:latin typeface="Roboto"/>
                  <a:ea typeface="Roboto"/>
                  <a:cs typeface="Roboto"/>
                  <a:sym typeface="Roboto"/>
                </a:endParaRPr>
              </a:p>
            </p:txBody>
          </p:sp>
          <p:sp>
            <p:nvSpPr>
              <p:cNvPr id="3872" name="Google Shape;3872;p42"/>
              <p:cNvSpPr txBox="1"/>
              <p:nvPr/>
            </p:nvSpPr>
            <p:spPr>
              <a:xfrm flipH="1">
                <a:off x="1270673" y="2842375"/>
                <a:ext cx="1872300" cy="15721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Esma Nisa Candan </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grpSp>
        <p:sp>
          <p:nvSpPr>
            <p:cNvPr id="3873" name="Google Shape;3873;p42"/>
            <p:cNvSpPr/>
            <p:nvPr/>
          </p:nvSpPr>
          <p:spPr>
            <a:xfrm>
              <a:off x="1611950" y="1391309"/>
              <a:ext cx="1172400" cy="1172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3500" dirty="0">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3874" name="Google Shape;3874;p42"/>
          <p:cNvSpPr/>
          <p:nvPr/>
        </p:nvSpPr>
        <p:spPr>
          <a:xfrm>
            <a:off x="1387125" y="2228720"/>
            <a:ext cx="1246880" cy="118176"/>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2"/>
          <p:cNvSpPr/>
          <p:nvPr/>
        </p:nvSpPr>
        <p:spPr>
          <a:xfrm>
            <a:off x="1433579" y="2257669"/>
            <a:ext cx="1148610" cy="5653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6" name="Google Shape;3876;p42"/>
          <p:cNvGrpSpPr/>
          <p:nvPr/>
        </p:nvGrpSpPr>
        <p:grpSpPr>
          <a:xfrm>
            <a:off x="3616262" y="902456"/>
            <a:ext cx="2008464" cy="3272975"/>
            <a:chOff x="3617746" y="1527296"/>
            <a:chExt cx="1888492" cy="3074237"/>
          </a:xfrm>
        </p:grpSpPr>
        <p:grpSp>
          <p:nvGrpSpPr>
            <p:cNvPr id="3877" name="Google Shape;3877;p42"/>
            <p:cNvGrpSpPr/>
            <p:nvPr/>
          </p:nvGrpSpPr>
          <p:grpSpPr>
            <a:xfrm>
              <a:off x="3617746" y="2998252"/>
              <a:ext cx="1888492" cy="1603281"/>
              <a:chOff x="3617746" y="2998252"/>
              <a:chExt cx="1888492" cy="1603281"/>
            </a:xfrm>
          </p:grpSpPr>
          <p:sp>
            <p:nvSpPr>
              <p:cNvPr id="3878" name="Google Shape;3878;p42"/>
              <p:cNvSpPr txBox="1"/>
              <p:nvPr/>
            </p:nvSpPr>
            <p:spPr>
              <a:xfrm>
                <a:off x="3617746" y="3666030"/>
                <a:ext cx="1888492" cy="93550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000" dirty="0">
                    <a:latin typeface="Roboto"/>
                    <a:ea typeface="Roboto"/>
                    <a:cs typeface="Roboto"/>
                    <a:sym typeface="Roboto"/>
                  </a:rPr>
                  <a:t>Veriseti incelemesi, </a:t>
                </a:r>
              </a:p>
              <a:p>
                <a:pPr marL="0" lvl="0" indent="0" algn="ctr" rtl="0">
                  <a:spcBef>
                    <a:spcPts val="0"/>
                  </a:spcBef>
                  <a:spcAft>
                    <a:spcPts val="0"/>
                  </a:spcAft>
                  <a:buNone/>
                </a:pPr>
                <a:r>
                  <a:rPr lang="tr-TR" sz="1000" dirty="0">
                    <a:solidFill>
                      <a:srgbClr val="000000"/>
                    </a:solidFill>
                    <a:latin typeface="Roboto"/>
                    <a:ea typeface="Roboto"/>
                    <a:cs typeface="Roboto"/>
                    <a:sym typeface="Roboto"/>
                  </a:rPr>
                  <a:t>İncelenen </a:t>
                </a:r>
                <a:r>
                  <a:rPr lang="tr-TR" sz="1000" dirty="0" err="1">
                    <a:solidFill>
                      <a:srgbClr val="000000"/>
                    </a:solidFill>
                    <a:latin typeface="Roboto"/>
                    <a:ea typeface="Roboto"/>
                    <a:cs typeface="Roboto"/>
                    <a:sym typeface="Roboto"/>
                  </a:rPr>
                  <a:t>verisetinde</a:t>
                </a:r>
                <a:r>
                  <a:rPr lang="tr-TR" sz="1000" dirty="0">
                    <a:solidFill>
                      <a:srgbClr val="000000"/>
                    </a:solidFill>
                    <a:latin typeface="Roboto"/>
                    <a:ea typeface="Roboto"/>
                    <a:cs typeface="Roboto"/>
                    <a:sym typeface="Roboto"/>
                  </a:rPr>
                  <a:t> </a:t>
                </a:r>
                <a:r>
                  <a:rPr lang="tr-TR" sz="1000" dirty="0">
                    <a:latin typeface="Roboto"/>
                    <a:ea typeface="Roboto"/>
                    <a:cs typeface="Roboto"/>
                    <a:sym typeface="Roboto"/>
                  </a:rPr>
                  <a:t>önişleme adımlarının gerçekleştirilmesi,</a:t>
                </a:r>
              </a:p>
              <a:p>
                <a:pPr marL="0" lvl="0" indent="0" algn="ctr" rtl="0">
                  <a:spcBef>
                    <a:spcPts val="0"/>
                  </a:spcBef>
                  <a:spcAft>
                    <a:spcPts val="0"/>
                  </a:spcAft>
                  <a:buNone/>
                </a:pPr>
                <a:r>
                  <a:rPr lang="tr-TR" sz="1000" dirty="0" err="1">
                    <a:solidFill>
                      <a:srgbClr val="000000"/>
                    </a:solidFill>
                    <a:latin typeface="Roboto"/>
                    <a:ea typeface="Roboto"/>
                    <a:cs typeface="Roboto"/>
                    <a:sym typeface="Roboto"/>
                  </a:rPr>
                  <a:t>Önişlenen</a:t>
                </a:r>
                <a:r>
                  <a:rPr lang="tr-TR" sz="1000" dirty="0">
                    <a:solidFill>
                      <a:srgbClr val="000000"/>
                    </a:solidFill>
                    <a:latin typeface="Roboto"/>
                    <a:ea typeface="Roboto"/>
                    <a:cs typeface="Roboto"/>
                    <a:sym typeface="Roboto"/>
                  </a:rPr>
                  <a:t> metnin uygun öznitelik çıkarımlarının gerçekleştirilmesi, </a:t>
                </a:r>
              </a:p>
              <a:p>
                <a:pPr marL="0" lvl="0" indent="0" algn="ctr" rtl="0">
                  <a:spcBef>
                    <a:spcPts val="0"/>
                  </a:spcBef>
                  <a:spcAft>
                    <a:spcPts val="0"/>
                  </a:spcAft>
                  <a:buNone/>
                </a:pPr>
                <a:r>
                  <a:rPr lang="tr-TR" sz="1000" dirty="0">
                    <a:solidFill>
                      <a:srgbClr val="000000"/>
                    </a:solidFill>
                    <a:latin typeface="Roboto"/>
                    <a:ea typeface="Roboto"/>
                    <a:cs typeface="Roboto"/>
                    <a:sym typeface="Roboto"/>
                  </a:rPr>
                  <a:t>Hata yönetimi </a:t>
                </a:r>
              </a:p>
            </p:txBody>
          </p:sp>
          <p:sp>
            <p:nvSpPr>
              <p:cNvPr id="3879" name="Google Shape;3879;p42"/>
              <p:cNvSpPr txBox="1"/>
              <p:nvPr/>
            </p:nvSpPr>
            <p:spPr>
              <a:xfrm>
                <a:off x="3633938" y="2998252"/>
                <a:ext cx="1872300" cy="15672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dirty="0">
                    <a:solidFill>
                      <a:schemeClr val="lt2"/>
                    </a:solidFill>
                    <a:latin typeface="Fira Sans Extra Condensed SemiBold"/>
                    <a:ea typeface="Fira Sans Extra Condensed SemiBold"/>
                    <a:cs typeface="Fira Sans Extra Condensed SemiBold"/>
                    <a:sym typeface="Fira Sans Extra Condensed SemiBold"/>
                  </a:rPr>
                  <a:t>Saliha </a:t>
                </a:r>
                <a:r>
                  <a:rPr lang="tr-TR" dirty="0" err="1">
                    <a:solidFill>
                      <a:schemeClr val="lt2"/>
                    </a:solidFill>
                    <a:latin typeface="Fira Sans Extra Condensed SemiBold"/>
                    <a:ea typeface="Fira Sans Extra Condensed SemiBold"/>
                    <a:cs typeface="Fira Sans Extra Condensed SemiBold"/>
                    <a:sym typeface="Fira Sans Extra Condensed SemiBold"/>
                  </a:rPr>
                  <a:t>İpteş</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grpSp>
        <p:sp>
          <p:nvSpPr>
            <p:cNvPr id="3880" name="Google Shape;3880;p42"/>
            <p:cNvSpPr/>
            <p:nvPr/>
          </p:nvSpPr>
          <p:spPr>
            <a:xfrm>
              <a:off x="3983888" y="1527296"/>
              <a:ext cx="1172400" cy="1172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3500" dirty="0">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3881" name="Google Shape;3881;p42"/>
          <p:cNvSpPr/>
          <p:nvPr/>
        </p:nvSpPr>
        <p:spPr>
          <a:xfrm>
            <a:off x="3987663" y="2226598"/>
            <a:ext cx="1246880" cy="118176"/>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2"/>
          <p:cNvSpPr/>
          <p:nvPr/>
        </p:nvSpPr>
        <p:spPr>
          <a:xfrm>
            <a:off x="4036798" y="2258904"/>
            <a:ext cx="1148610" cy="5653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883" name="Google Shape;3883;p42"/>
          <p:cNvGrpSpPr/>
          <p:nvPr/>
        </p:nvGrpSpPr>
        <p:grpSpPr>
          <a:xfrm>
            <a:off x="6220656" y="902456"/>
            <a:ext cx="2042352" cy="3329298"/>
            <a:chOff x="5993111" y="1527296"/>
            <a:chExt cx="1920356" cy="3127140"/>
          </a:xfrm>
        </p:grpSpPr>
        <p:grpSp>
          <p:nvGrpSpPr>
            <p:cNvPr id="3884" name="Google Shape;3884;p42"/>
            <p:cNvGrpSpPr/>
            <p:nvPr/>
          </p:nvGrpSpPr>
          <p:grpSpPr>
            <a:xfrm>
              <a:off x="5993111" y="2985525"/>
              <a:ext cx="1920356" cy="1668911"/>
              <a:chOff x="5993111" y="2985525"/>
              <a:chExt cx="1920356" cy="1668911"/>
            </a:xfrm>
          </p:grpSpPr>
          <p:sp>
            <p:nvSpPr>
              <p:cNvPr id="3885" name="Google Shape;3885;p42"/>
              <p:cNvSpPr txBox="1"/>
              <p:nvPr/>
            </p:nvSpPr>
            <p:spPr>
              <a:xfrm>
                <a:off x="6011276" y="3613127"/>
                <a:ext cx="1872300" cy="104130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000" dirty="0">
                    <a:latin typeface="Roboto"/>
                    <a:ea typeface="Roboto"/>
                    <a:cs typeface="Roboto"/>
                    <a:sym typeface="Roboto"/>
                  </a:rPr>
                  <a:t>Literatür taraması,</a:t>
                </a:r>
              </a:p>
              <a:p>
                <a:pPr marL="0" lvl="0" indent="0" algn="ctr" rtl="0">
                  <a:spcBef>
                    <a:spcPts val="0"/>
                  </a:spcBef>
                  <a:spcAft>
                    <a:spcPts val="0"/>
                  </a:spcAft>
                  <a:buNone/>
                </a:pPr>
                <a:r>
                  <a:rPr lang="tr-TR" sz="1000" dirty="0">
                    <a:latin typeface="Roboto"/>
                    <a:ea typeface="Roboto"/>
                    <a:cs typeface="Roboto"/>
                    <a:sym typeface="Roboto"/>
                  </a:rPr>
                  <a:t>Daha önceden yapılmış örnek çalışmaların incelenmesi,</a:t>
                </a:r>
              </a:p>
              <a:p>
                <a:pPr marL="0" lvl="0" indent="0" algn="ctr" rtl="0">
                  <a:spcBef>
                    <a:spcPts val="0"/>
                  </a:spcBef>
                  <a:spcAft>
                    <a:spcPts val="0"/>
                  </a:spcAft>
                  <a:buNone/>
                </a:pPr>
                <a:r>
                  <a:rPr lang="tr-TR" sz="1000" dirty="0">
                    <a:solidFill>
                      <a:srgbClr val="000000"/>
                    </a:solidFill>
                    <a:latin typeface="Roboto"/>
                    <a:ea typeface="Roboto"/>
                    <a:cs typeface="Roboto"/>
                    <a:sym typeface="Roboto"/>
                  </a:rPr>
                  <a:t>Veri önişleme, model oluşturma için gerekli yöntemlerin </a:t>
                </a:r>
                <a:r>
                  <a:rPr lang="tr-TR" sz="1000" dirty="0">
                    <a:latin typeface="Roboto"/>
                    <a:ea typeface="Roboto"/>
                    <a:cs typeface="Roboto"/>
                    <a:sym typeface="Roboto"/>
                  </a:rPr>
                  <a:t>bulunup takıma sunulması</a:t>
                </a:r>
                <a:endParaRPr lang="tr-TR" sz="1000" dirty="0">
                  <a:solidFill>
                    <a:srgbClr val="000000"/>
                  </a:solidFill>
                  <a:latin typeface="Roboto"/>
                  <a:ea typeface="Roboto"/>
                  <a:cs typeface="Roboto"/>
                  <a:sym typeface="Roboto"/>
                </a:endParaRPr>
              </a:p>
            </p:txBody>
          </p:sp>
          <p:sp>
            <p:nvSpPr>
              <p:cNvPr id="3886" name="Google Shape;3886;p42"/>
              <p:cNvSpPr txBox="1"/>
              <p:nvPr/>
            </p:nvSpPr>
            <p:spPr>
              <a:xfrm>
                <a:off x="5993111" y="2985525"/>
                <a:ext cx="1920356" cy="19042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a:solidFill>
                      <a:schemeClr val="lt2"/>
                    </a:solidFill>
                    <a:latin typeface="Fira Sans Extra Condensed SemiBold"/>
                    <a:ea typeface="Fira Sans Extra Condensed SemiBold"/>
                    <a:cs typeface="Fira Sans Extra Condensed SemiBold"/>
                    <a:sym typeface="Fira Sans Extra Condensed SemiBold"/>
                  </a:rPr>
                  <a:t>Rehnüma</a:t>
                </a:r>
                <a:r>
                  <a:rPr lang="tr-TR" dirty="0">
                    <a:solidFill>
                      <a:schemeClr val="lt2"/>
                    </a:solidFill>
                    <a:latin typeface="Fira Sans Extra Condensed SemiBold"/>
                    <a:ea typeface="Fira Sans Extra Condensed SemiBold"/>
                    <a:cs typeface="Fira Sans Extra Condensed SemiBold"/>
                    <a:sym typeface="Fira Sans Extra Condensed SemiBold"/>
                  </a:rPr>
                  <a:t> </a:t>
                </a:r>
                <a:r>
                  <a:rPr lang="tr-TR" dirty="0" err="1">
                    <a:solidFill>
                      <a:schemeClr val="lt2"/>
                    </a:solidFill>
                    <a:latin typeface="Fira Sans Extra Condensed SemiBold"/>
                    <a:ea typeface="Fira Sans Extra Condensed SemiBold"/>
                    <a:cs typeface="Fira Sans Extra Condensed SemiBold"/>
                    <a:sym typeface="Fira Sans Extra Condensed SemiBold"/>
                  </a:rPr>
                  <a:t>Küçükilhan</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grpSp>
        <p:sp>
          <p:nvSpPr>
            <p:cNvPr id="3887" name="Google Shape;3887;p42"/>
            <p:cNvSpPr/>
            <p:nvPr/>
          </p:nvSpPr>
          <p:spPr>
            <a:xfrm>
              <a:off x="6355838" y="1527296"/>
              <a:ext cx="1172400" cy="1172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0" tIns="0" rIns="0" bIns="0" anchor="ctr" anchorCtr="0">
              <a:noAutofit/>
            </a:bodyPr>
            <a:lstStyle/>
            <a:p>
              <a:pPr marL="0" lvl="0" indent="0" algn="ctr" rtl="0">
                <a:spcBef>
                  <a:spcPts val="0"/>
                </a:spcBef>
                <a:spcAft>
                  <a:spcPts val="0"/>
                </a:spcAft>
                <a:buNone/>
              </a:pPr>
              <a:endParaRPr sz="3500" dirty="0">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3888" name="Google Shape;3888;p42"/>
          <p:cNvSpPr/>
          <p:nvPr/>
        </p:nvSpPr>
        <p:spPr>
          <a:xfrm>
            <a:off x="6588213" y="2228720"/>
            <a:ext cx="1246880" cy="118176"/>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2"/>
          <p:cNvSpPr/>
          <p:nvPr/>
        </p:nvSpPr>
        <p:spPr>
          <a:xfrm>
            <a:off x="6634692" y="2257669"/>
            <a:ext cx="1148610" cy="5653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872;p42">
            <a:extLst>
              <a:ext uri="{FF2B5EF4-FFF2-40B4-BE49-F238E27FC236}">
                <a16:creationId xmlns:a16="http://schemas.microsoft.com/office/drawing/2014/main" id="{808F4217-062F-21EC-7F6F-78C0685D3C46}"/>
              </a:ext>
            </a:extLst>
          </p:cNvPr>
          <p:cNvSpPr txBox="1"/>
          <p:nvPr/>
        </p:nvSpPr>
        <p:spPr>
          <a:xfrm flipH="1">
            <a:off x="1033401" y="2729823"/>
            <a:ext cx="1991243" cy="34213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Takım Kaptanı</a:t>
            </a:r>
          </a:p>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esmanisac00@gmail.com</a:t>
            </a:r>
            <a:endParaRPr sz="12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5" name="Google Shape;3879;p42">
            <a:extLst>
              <a:ext uri="{FF2B5EF4-FFF2-40B4-BE49-F238E27FC236}">
                <a16:creationId xmlns:a16="http://schemas.microsoft.com/office/drawing/2014/main" id="{26DF5208-8AB0-9DE4-7196-3857F2C9CA15}"/>
              </a:ext>
            </a:extLst>
          </p:cNvPr>
          <p:cNvSpPr txBox="1"/>
          <p:nvPr/>
        </p:nvSpPr>
        <p:spPr>
          <a:xfrm>
            <a:off x="3641300" y="2743663"/>
            <a:ext cx="1991243" cy="31815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Veri Analisti</a:t>
            </a:r>
          </a:p>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salihaipts@gmail.com</a:t>
            </a:r>
            <a:endParaRPr sz="12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6" name="Google Shape;3886;p42">
            <a:extLst>
              <a:ext uri="{FF2B5EF4-FFF2-40B4-BE49-F238E27FC236}">
                <a16:creationId xmlns:a16="http://schemas.microsoft.com/office/drawing/2014/main" id="{0CD03475-F1A7-5776-7D39-FD881976B755}"/>
              </a:ext>
            </a:extLst>
          </p:cNvPr>
          <p:cNvSpPr txBox="1"/>
          <p:nvPr/>
        </p:nvSpPr>
        <p:spPr>
          <a:xfrm>
            <a:off x="6239975" y="2721993"/>
            <a:ext cx="2042352" cy="34456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AR-GE Sorumlusu</a:t>
            </a:r>
          </a:p>
          <a:p>
            <a:pPr marL="0" lvl="0" indent="0" algn="ctr" rtl="0">
              <a:spcBef>
                <a:spcPts val="0"/>
              </a:spcBef>
              <a:spcAft>
                <a:spcPts val="0"/>
              </a:spcAft>
              <a:buNone/>
            </a:pPr>
            <a:r>
              <a:rPr lang="tr-TR" sz="1200" dirty="0">
                <a:solidFill>
                  <a:schemeClr val="lt2"/>
                </a:solidFill>
                <a:latin typeface="Fira Sans Extra Condensed SemiBold"/>
                <a:ea typeface="Fira Sans Extra Condensed SemiBold"/>
                <a:cs typeface="Fira Sans Extra Condensed SemiBold"/>
                <a:sym typeface="Fira Sans Extra Condensed SemiBold"/>
              </a:rPr>
              <a:t>kucukilhanrehnuma@gmail.com</a:t>
            </a:r>
            <a:endParaRPr sz="1200" dirty="0">
              <a:solidFill>
                <a:schemeClr val="lt2"/>
              </a:solidFill>
              <a:latin typeface="Fira Sans Extra Condensed SemiBold"/>
              <a:ea typeface="Fira Sans Extra Condensed SemiBold"/>
              <a:cs typeface="Fira Sans Extra Condensed SemiBold"/>
              <a:sym typeface="Fira Sans Extra Condensed SemiBold"/>
            </a:endParaRPr>
          </a:p>
        </p:txBody>
      </p:sp>
      <p:pic>
        <p:nvPicPr>
          <p:cNvPr id="10" name="Resim 9" descr="kişi, kıyafet, poz içeren bir resim&#10;&#10;Açıklama otomatik olarak oluşturuldu">
            <a:extLst>
              <a:ext uri="{FF2B5EF4-FFF2-40B4-BE49-F238E27FC236}">
                <a16:creationId xmlns:a16="http://schemas.microsoft.com/office/drawing/2014/main" id="{BE96AE11-920F-F3E9-34E3-C97843BED2FC}"/>
              </a:ext>
            </a:extLst>
          </p:cNvPr>
          <p:cNvPicPr>
            <a:picLocks noChangeAspect="1"/>
          </p:cNvPicPr>
          <p:nvPr/>
        </p:nvPicPr>
        <p:blipFill rotWithShape="1">
          <a:blip r:embed="rId3"/>
          <a:srcRect t="5551" b="3908"/>
          <a:stretch/>
        </p:blipFill>
        <p:spPr>
          <a:xfrm>
            <a:off x="4132647" y="1021487"/>
            <a:ext cx="990000" cy="98838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Resim 11" descr="kıyafet, kişi, atkı, kırmızı içeren bir resim&#10;&#10;Açıklama otomatik olarak oluşturuldu">
            <a:extLst>
              <a:ext uri="{FF2B5EF4-FFF2-40B4-BE49-F238E27FC236}">
                <a16:creationId xmlns:a16="http://schemas.microsoft.com/office/drawing/2014/main" id="{587B3E82-745F-DFC9-B182-F3CC97EECC4B}"/>
              </a:ext>
            </a:extLst>
          </p:cNvPr>
          <p:cNvPicPr>
            <a:picLocks noChangeAspect="1"/>
          </p:cNvPicPr>
          <p:nvPr/>
        </p:nvPicPr>
        <p:blipFill rotWithShape="1">
          <a:blip r:embed="rId4"/>
          <a:srcRect t="2789" b="22966"/>
          <a:stretch/>
        </p:blipFill>
        <p:spPr>
          <a:xfrm>
            <a:off x="6746832" y="1028518"/>
            <a:ext cx="990000" cy="101734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4" name="Resim 13" descr="kişi, kıyafet, iç mekan, gülümserken içeren bir resim&#10;&#10;Açıklama otomatik olarak oluşturuldu">
            <a:extLst>
              <a:ext uri="{FF2B5EF4-FFF2-40B4-BE49-F238E27FC236}">
                <a16:creationId xmlns:a16="http://schemas.microsoft.com/office/drawing/2014/main" id="{24FA31C6-FF46-5ACC-087A-49773A24ABC2}"/>
              </a:ext>
            </a:extLst>
          </p:cNvPr>
          <p:cNvPicPr>
            <a:picLocks noChangeAspect="1"/>
          </p:cNvPicPr>
          <p:nvPr/>
        </p:nvPicPr>
        <p:blipFill rotWithShape="1">
          <a:blip r:embed="rId5"/>
          <a:srcRect t="1386" b="28521"/>
          <a:stretch/>
        </p:blipFill>
        <p:spPr>
          <a:xfrm>
            <a:off x="1524706" y="1028518"/>
            <a:ext cx="990000" cy="101734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Resim 14">
            <a:extLst>
              <a:ext uri="{FF2B5EF4-FFF2-40B4-BE49-F238E27FC236}">
                <a16:creationId xmlns:a16="http://schemas.microsoft.com/office/drawing/2014/main" id="{86C4BD3A-7B83-C241-676C-9A32D43E4A66}"/>
              </a:ext>
            </a:extLst>
          </p:cNvPr>
          <p:cNvPicPr>
            <a:picLocks noChangeAspect="1"/>
          </p:cNvPicPr>
          <p:nvPr/>
        </p:nvPicPr>
        <p:blipFill rotWithShape="1">
          <a:blip r:embed="rId6"/>
          <a:srcRect t="26029" b="22178"/>
          <a:stretch/>
        </p:blipFill>
        <p:spPr>
          <a:xfrm>
            <a:off x="3736921" y="4657971"/>
            <a:ext cx="1800000" cy="46613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A9C97141-B311-7FF1-52C2-D3AB47F1D4B0}"/>
              </a:ext>
            </a:extLst>
          </p:cNvPr>
          <p:cNvSpPr txBox="1"/>
          <p:nvPr/>
        </p:nvSpPr>
        <p:spPr>
          <a:xfrm>
            <a:off x="514799" y="2063918"/>
            <a:ext cx="8114400" cy="1015663"/>
          </a:xfrm>
          <a:prstGeom prst="rect">
            <a:avLst/>
          </a:prstGeom>
          <a:noFill/>
        </p:spPr>
        <p:txBody>
          <a:bodyPr wrap="square">
            <a:spAutoFit/>
          </a:bodyPr>
          <a:lstStyle/>
          <a:p>
            <a:pPr algn="just"/>
            <a:r>
              <a:rPr lang="tr-TR" sz="1500" dirty="0">
                <a:latin typeface="Fira Sans Extra Condensed SemiBold" panose="020B0604020202020204" charset="0"/>
              </a:rPr>
              <a:t>Aşağılayıcı söylemlerin doğal dil işleme ile tespiti projesinde bir metnin içerisinde aşağılayıcı söylem var mı (OFFENSIVE) yok mu (NO_OFFENSIVE ), eğer varsa Cinsiyetçi söylemler (SEXIST), Irkçı söylemler (RACIST), Küfür (PROFANITY) ve Hakaret söylemleri (INSULT) aşağılayıcı söylemlerinden hangi kategori içerisinde bulunduğunu en yüksek doğrulukla tespit etmek amaçlanmaktadır. </a:t>
            </a:r>
          </a:p>
        </p:txBody>
      </p:sp>
      <p:sp>
        <p:nvSpPr>
          <p:cNvPr id="4" name="Google Shape;3868;p42">
            <a:extLst>
              <a:ext uri="{FF2B5EF4-FFF2-40B4-BE49-F238E27FC236}">
                <a16:creationId xmlns:a16="http://schemas.microsoft.com/office/drawing/2014/main" id="{86317053-65F5-5520-DB1D-6CFDD2654A6D}"/>
              </a:ext>
            </a:extLst>
          </p:cNvPr>
          <p:cNvSpPr txBox="1">
            <a:spLocks noGrp="1"/>
          </p:cNvSpPr>
          <p:nvPr>
            <p:ph type="title"/>
          </p:nvPr>
        </p:nvSpPr>
        <p:spPr>
          <a:xfrm>
            <a:off x="514799" y="648873"/>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Problem</a:t>
            </a:r>
            <a:endParaRPr dirty="0"/>
          </a:p>
        </p:txBody>
      </p:sp>
      <p:sp>
        <p:nvSpPr>
          <p:cNvPr id="18" name="Google Shape;1767;p29">
            <a:extLst>
              <a:ext uri="{FF2B5EF4-FFF2-40B4-BE49-F238E27FC236}">
                <a16:creationId xmlns:a16="http://schemas.microsoft.com/office/drawing/2014/main" id="{A3D73E34-CD01-6B79-09A5-BE1779049935}"/>
              </a:ext>
            </a:extLst>
          </p:cNvPr>
          <p:cNvSpPr/>
          <p:nvPr/>
        </p:nvSpPr>
        <p:spPr>
          <a:xfrm>
            <a:off x="395946" y="1771650"/>
            <a:ext cx="8460000" cy="1578769"/>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68;p29">
            <a:extLst>
              <a:ext uri="{FF2B5EF4-FFF2-40B4-BE49-F238E27FC236}">
                <a16:creationId xmlns:a16="http://schemas.microsoft.com/office/drawing/2014/main" id="{3A66D70D-FA85-956A-2DD5-29206F48AFBF}"/>
              </a:ext>
            </a:extLst>
          </p:cNvPr>
          <p:cNvSpPr/>
          <p:nvPr/>
        </p:nvSpPr>
        <p:spPr>
          <a:xfrm>
            <a:off x="395946" y="1771650"/>
            <a:ext cx="8460000" cy="1578769"/>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 name="Resim 19">
            <a:extLst>
              <a:ext uri="{FF2B5EF4-FFF2-40B4-BE49-F238E27FC236}">
                <a16:creationId xmlns:a16="http://schemas.microsoft.com/office/drawing/2014/main" id="{0C181625-9F99-409D-D328-2B90CCD970CE}"/>
              </a:ext>
            </a:extLst>
          </p:cNvPr>
          <p:cNvPicPr>
            <a:picLocks noChangeAspect="1"/>
          </p:cNvPicPr>
          <p:nvPr/>
        </p:nvPicPr>
        <p:blipFill rotWithShape="1">
          <a:blip r:embed="rId2"/>
          <a:srcRect t="26029" b="22178"/>
          <a:stretch/>
        </p:blipFill>
        <p:spPr>
          <a:xfrm>
            <a:off x="3671999" y="4512821"/>
            <a:ext cx="1800000" cy="466138"/>
          </a:xfrm>
          <a:prstGeom prst="rect">
            <a:avLst/>
          </a:prstGeom>
        </p:spPr>
      </p:pic>
    </p:spTree>
    <p:extLst>
      <p:ext uri="{BB962C8B-B14F-4D97-AF65-F5344CB8AC3E}">
        <p14:creationId xmlns:p14="http://schemas.microsoft.com/office/powerpoint/2010/main" val="1231441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6"/>
        <p:cNvGrpSpPr/>
        <p:nvPr/>
      </p:nvGrpSpPr>
      <p:grpSpPr>
        <a:xfrm>
          <a:off x="0" y="0"/>
          <a:ext cx="0" cy="0"/>
          <a:chOff x="0" y="0"/>
          <a:chExt cx="0" cy="0"/>
        </a:xfrm>
      </p:grpSpPr>
      <p:grpSp>
        <p:nvGrpSpPr>
          <p:cNvPr id="2647" name="Google Shape;2647;p33"/>
          <p:cNvGrpSpPr/>
          <p:nvPr/>
        </p:nvGrpSpPr>
        <p:grpSpPr>
          <a:xfrm>
            <a:off x="1123330" y="2263606"/>
            <a:ext cx="5548605" cy="854426"/>
            <a:chOff x="792834" y="2554735"/>
            <a:chExt cx="5548605" cy="854426"/>
          </a:xfrm>
        </p:grpSpPr>
        <p:grpSp>
          <p:nvGrpSpPr>
            <p:cNvPr id="2648" name="Google Shape;2648;p33"/>
            <p:cNvGrpSpPr/>
            <p:nvPr/>
          </p:nvGrpSpPr>
          <p:grpSpPr>
            <a:xfrm flipH="1">
              <a:off x="2498927" y="2554735"/>
              <a:ext cx="1273500" cy="735300"/>
              <a:chOff x="1318525" y="2173735"/>
              <a:chExt cx="1273500" cy="735300"/>
            </a:xfrm>
          </p:grpSpPr>
          <p:cxnSp>
            <p:nvCxnSpPr>
              <p:cNvPr id="2649" name="Google Shape;2649;p33"/>
              <p:cNvCxnSpPr/>
              <p:nvPr/>
            </p:nvCxnSpPr>
            <p:spPr>
              <a:xfrm>
                <a:off x="1318525" y="2173735"/>
                <a:ext cx="1273500" cy="735300"/>
              </a:xfrm>
              <a:prstGeom prst="straightConnector1">
                <a:avLst/>
              </a:prstGeom>
              <a:noFill/>
              <a:ln w="76200" cap="flat" cmpd="sng">
                <a:solidFill>
                  <a:schemeClr val="accent2"/>
                </a:solidFill>
                <a:prstDash val="solid"/>
                <a:round/>
                <a:headEnd type="none" w="med" len="med"/>
                <a:tailEnd type="none" w="med" len="med"/>
              </a:ln>
            </p:spPr>
          </p:cxnSp>
          <p:cxnSp>
            <p:nvCxnSpPr>
              <p:cNvPr id="2650" name="Google Shape;2650;p33"/>
              <p:cNvCxnSpPr/>
              <p:nvPr/>
            </p:nvCxnSpPr>
            <p:spPr>
              <a:xfrm>
                <a:off x="1318525" y="2173735"/>
                <a:ext cx="1273500" cy="735300"/>
              </a:xfrm>
              <a:prstGeom prst="straightConnector1">
                <a:avLst/>
              </a:prstGeom>
              <a:noFill/>
              <a:ln w="28575" cap="flat" cmpd="sng">
                <a:solidFill>
                  <a:schemeClr val="accent4"/>
                </a:solidFill>
                <a:prstDash val="solid"/>
                <a:round/>
                <a:headEnd type="none" w="med" len="med"/>
                <a:tailEnd type="none" w="med" len="med"/>
              </a:ln>
            </p:spPr>
          </p:cxnSp>
        </p:grpSp>
        <p:grpSp>
          <p:nvGrpSpPr>
            <p:cNvPr id="2651" name="Google Shape;2651;p33"/>
            <p:cNvGrpSpPr/>
            <p:nvPr/>
          </p:nvGrpSpPr>
          <p:grpSpPr>
            <a:xfrm flipH="1">
              <a:off x="5031161" y="2557656"/>
              <a:ext cx="1310278" cy="747312"/>
              <a:chOff x="782588" y="2176656"/>
              <a:chExt cx="1310278" cy="747312"/>
            </a:xfrm>
          </p:grpSpPr>
          <p:cxnSp>
            <p:nvCxnSpPr>
              <p:cNvPr id="2652" name="Google Shape;2652;p33"/>
              <p:cNvCxnSpPr/>
              <p:nvPr/>
            </p:nvCxnSpPr>
            <p:spPr>
              <a:xfrm>
                <a:off x="782588" y="2176656"/>
                <a:ext cx="1273500" cy="735300"/>
              </a:xfrm>
              <a:prstGeom prst="straightConnector1">
                <a:avLst/>
              </a:prstGeom>
              <a:noFill/>
              <a:ln w="76200" cap="flat" cmpd="sng">
                <a:solidFill>
                  <a:schemeClr val="accent2"/>
                </a:solidFill>
                <a:prstDash val="solid"/>
                <a:round/>
                <a:headEnd type="none" w="med" len="med"/>
                <a:tailEnd type="none" w="med" len="med"/>
              </a:ln>
            </p:spPr>
          </p:cxnSp>
          <p:cxnSp>
            <p:nvCxnSpPr>
              <p:cNvPr id="2653" name="Google Shape;2653;p33"/>
              <p:cNvCxnSpPr/>
              <p:nvPr/>
            </p:nvCxnSpPr>
            <p:spPr>
              <a:xfrm>
                <a:off x="819366" y="2188668"/>
                <a:ext cx="1273500" cy="735300"/>
              </a:xfrm>
              <a:prstGeom prst="straightConnector1">
                <a:avLst/>
              </a:prstGeom>
              <a:noFill/>
              <a:ln w="28575" cap="flat" cmpd="sng">
                <a:solidFill>
                  <a:schemeClr val="accent4"/>
                </a:solidFill>
                <a:prstDash val="solid"/>
                <a:round/>
                <a:headEnd type="none" w="med" len="med"/>
                <a:tailEnd type="none" w="med" len="med"/>
              </a:ln>
            </p:spPr>
          </p:cxnSp>
        </p:grpSp>
        <p:grpSp>
          <p:nvGrpSpPr>
            <p:cNvPr id="2660" name="Google Shape;2660;p33"/>
            <p:cNvGrpSpPr/>
            <p:nvPr/>
          </p:nvGrpSpPr>
          <p:grpSpPr>
            <a:xfrm>
              <a:off x="3757661" y="2569668"/>
              <a:ext cx="1415322" cy="820406"/>
              <a:chOff x="1740938" y="2188668"/>
              <a:chExt cx="1415322" cy="820406"/>
            </a:xfrm>
          </p:grpSpPr>
          <p:cxnSp>
            <p:nvCxnSpPr>
              <p:cNvPr id="2661" name="Google Shape;2661;p33"/>
              <p:cNvCxnSpPr/>
              <p:nvPr/>
            </p:nvCxnSpPr>
            <p:spPr>
              <a:xfrm>
                <a:off x="1740938" y="2188668"/>
                <a:ext cx="1273500" cy="735300"/>
              </a:xfrm>
              <a:prstGeom prst="straightConnector1">
                <a:avLst/>
              </a:prstGeom>
              <a:noFill/>
              <a:ln w="76200" cap="flat" cmpd="sng">
                <a:solidFill>
                  <a:schemeClr val="accent2"/>
                </a:solidFill>
                <a:prstDash val="solid"/>
                <a:round/>
                <a:headEnd type="none" w="med" len="med"/>
                <a:tailEnd type="none" w="med" len="med"/>
              </a:ln>
            </p:spPr>
          </p:cxnSp>
          <p:cxnSp>
            <p:nvCxnSpPr>
              <p:cNvPr id="2662" name="Google Shape;2662;p33"/>
              <p:cNvCxnSpPr/>
              <p:nvPr/>
            </p:nvCxnSpPr>
            <p:spPr>
              <a:xfrm>
                <a:off x="1882760" y="2273774"/>
                <a:ext cx="1273500" cy="735300"/>
              </a:xfrm>
              <a:prstGeom prst="straightConnector1">
                <a:avLst/>
              </a:prstGeom>
              <a:noFill/>
              <a:ln w="28575" cap="flat" cmpd="sng">
                <a:solidFill>
                  <a:schemeClr val="accent4"/>
                </a:solidFill>
                <a:prstDash val="solid"/>
                <a:round/>
                <a:headEnd type="none" w="med" len="med"/>
                <a:tailEnd type="none" w="med" len="med"/>
              </a:ln>
            </p:spPr>
          </p:cxnSp>
        </p:grpSp>
        <p:grpSp>
          <p:nvGrpSpPr>
            <p:cNvPr id="2663" name="Google Shape;2663;p33"/>
            <p:cNvGrpSpPr/>
            <p:nvPr/>
          </p:nvGrpSpPr>
          <p:grpSpPr>
            <a:xfrm>
              <a:off x="792834" y="2647355"/>
              <a:ext cx="1302896" cy="761806"/>
              <a:chOff x="792834" y="2266355"/>
              <a:chExt cx="1302896" cy="761806"/>
            </a:xfrm>
          </p:grpSpPr>
          <p:cxnSp>
            <p:nvCxnSpPr>
              <p:cNvPr id="2664" name="Google Shape;2664;p33"/>
              <p:cNvCxnSpPr/>
              <p:nvPr/>
            </p:nvCxnSpPr>
            <p:spPr>
              <a:xfrm>
                <a:off x="792834" y="2266355"/>
                <a:ext cx="1273500" cy="735300"/>
              </a:xfrm>
              <a:prstGeom prst="straightConnector1">
                <a:avLst/>
              </a:prstGeom>
              <a:noFill/>
              <a:ln w="76200" cap="flat" cmpd="sng">
                <a:solidFill>
                  <a:schemeClr val="accent2"/>
                </a:solidFill>
                <a:prstDash val="solid"/>
                <a:round/>
                <a:headEnd type="none" w="med" len="med"/>
                <a:tailEnd type="none" w="med" len="med"/>
              </a:ln>
            </p:spPr>
          </p:cxnSp>
          <p:cxnSp>
            <p:nvCxnSpPr>
              <p:cNvPr id="2665" name="Google Shape;2665;p33"/>
              <p:cNvCxnSpPr/>
              <p:nvPr/>
            </p:nvCxnSpPr>
            <p:spPr>
              <a:xfrm>
                <a:off x="822230" y="2292861"/>
                <a:ext cx="1273500" cy="735300"/>
              </a:xfrm>
              <a:prstGeom prst="straightConnector1">
                <a:avLst/>
              </a:prstGeom>
              <a:noFill/>
              <a:ln w="28575" cap="flat" cmpd="sng">
                <a:solidFill>
                  <a:schemeClr val="accent4"/>
                </a:solidFill>
                <a:prstDash val="solid"/>
                <a:round/>
                <a:headEnd type="none" w="med" len="med"/>
                <a:tailEnd type="none" w="med" len="med"/>
              </a:ln>
            </p:spPr>
          </p:cxnSp>
        </p:grpSp>
      </p:grpSp>
      <p:sp>
        <p:nvSpPr>
          <p:cNvPr id="2666" name="Google Shape;2666;p33"/>
          <p:cNvSpPr txBox="1">
            <a:spLocks noGrp="1"/>
          </p:cNvSpPr>
          <p:nvPr>
            <p:ph type="title"/>
          </p:nvPr>
        </p:nvSpPr>
        <p:spPr>
          <a:xfrm>
            <a:off x="468347" y="9466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Problemin Çözüm Aşamaları</a:t>
            </a:r>
            <a:endParaRPr dirty="0"/>
          </a:p>
        </p:txBody>
      </p:sp>
      <p:grpSp>
        <p:nvGrpSpPr>
          <p:cNvPr id="2667" name="Google Shape;2667;p33"/>
          <p:cNvGrpSpPr/>
          <p:nvPr/>
        </p:nvGrpSpPr>
        <p:grpSpPr>
          <a:xfrm>
            <a:off x="595049" y="1869932"/>
            <a:ext cx="590840" cy="682345"/>
            <a:chOff x="3669150" y="2223718"/>
            <a:chExt cx="436237" cy="503799"/>
          </a:xfrm>
        </p:grpSpPr>
        <p:sp>
          <p:nvSpPr>
            <p:cNvPr id="2668" name="Google Shape;2668;p33"/>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3"/>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3"/>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33"/>
          <p:cNvGrpSpPr/>
          <p:nvPr/>
        </p:nvGrpSpPr>
        <p:grpSpPr>
          <a:xfrm>
            <a:off x="3774348" y="1819379"/>
            <a:ext cx="590840" cy="682345"/>
            <a:chOff x="3669150" y="2223718"/>
            <a:chExt cx="436237" cy="503799"/>
          </a:xfrm>
        </p:grpSpPr>
        <p:sp>
          <p:nvSpPr>
            <p:cNvPr id="2672" name="Google Shape;2672;p33"/>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3"/>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3"/>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33"/>
          <p:cNvGrpSpPr/>
          <p:nvPr/>
        </p:nvGrpSpPr>
        <p:grpSpPr>
          <a:xfrm>
            <a:off x="6489206" y="1849161"/>
            <a:ext cx="590840" cy="682345"/>
            <a:chOff x="3669150" y="2223718"/>
            <a:chExt cx="436237" cy="503799"/>
          </a:xfrm>
        </p:grpSpPr>
        <p:sp>
          <p:nvSpPr>
            <p:cNvPr id="2676" name="Google Shape;2676;p33"/>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3"/>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3"/>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33"/>
          <p:cNvGrpSpPr/>
          <p:nvPr/>
        </p:nvGrpSpPr>
        <p:grpSpPr>
          <a:xfrm>
            <a:off x="2229525" y="2744310"/>
            <a:ext cx="590840" cy="682345"/>
            <a:chOff x="3669150" y="2223718"/>
            <a:chExt cx="436237" cy="503799"/>
          </a:xfrm>
        </p:grpSpPr>
        <p:sp>
          <p:nvSpPr>
            <p:cNvPr id="2684" name="Google Shape;2684;p33"/>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3"/>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3"/>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33"/>
          <p:cNvGrpSpPr/>
          <p:nvPr/>
        </p:nvGrpSpPr>
        <p:grpSpPr>
          <a:xfrm>
            <a:off x="5196048" y="2724419"/>
            <a:ext cx="590840" cy="682345"/>
            <a:chOff x="3669150" y="2223718"/>
            <a:chExt cx="436237" cy="503799"/>
          </a:xfrm>
        </p:grpSpPr>
        <p:sp>
          <p:nvSpPr>
            <p:cNvPr id="2688" name="Google Shape;2688;p33"/>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3"/>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3"/>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33"/>
          <p:cNvGrpSpPr/>
          <p:nvPr/>
        </p:nvGrpSpPr>
        <p:grpSpPr>
          <a:xfrm>
            <a:off x="-78584" y="902069"/>
            <a:ext cx="2171863" cy="892932"/>
            <a:chOff x="524740" y="1129093"/>
            <a:chExt cx="2171863" cy="892932"/>
          </a:xfrm>
        </p:grpSpPr>
        <p:sp>
          <p:nvSpPr>
            <p:cNvPr id="2696" name="Google Shape;2696;p33"/>
            <p:cNvSpPr txBox="1"/>
            <p:nvPr/>
          </p:nvSpPr>
          <p:spPr>
            <a:xfrm>
              <a:off x="524740" y="1768525"/>
              <a:ext cx="2142260" cy="25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err="1">
                  <a:solidFill>
                    <a:schemeClr val="lt2"/>
                  </a:solidFill>
                  <a:latin typeface="Fira Sans Extra Condensed SemiBold"/>
                  <a:ea typeface="Fira Sans Extra Condensed SemiBold"/>
                  <a:cs typeface="Fira Sans Extra Condensed SemiBold"/>
                  <a:sym typeface="Fira Sans Extra Condensed SemiBold"/>
                </a:rPr>
                <a:t>Literatür</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Araştırması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697" name="Google Shape;2697;p33"/>
            <p:cNvSpPr txBox="1"/>
            <p:nvPr/>
          </p:nvSpPr>
          <p:spPr>
            <a:xfrm>
              <a:off x="554343" y="1129093"/>
              <a:ext cx="2142260"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dirty="0" err="1">
                  <a:latin typeface="Roboto"/>
                  <a:ea typeface="Roboto"/>
                  <a:cs typeface="Roboto"/>
                  <a:sym typeface="Roboto"/>
                </a:rPr>
                <a:t>Makale</a:t>
              </a:r>
              <a:r>
                <a:rPr lang="en-GB" sz="1200" dirty="0">
                  <a:latin typeface="Roboto"/>
                  <a:ea typeface="Roboto"/>
                  <a:cs typeface="Roboto"/>
                  <a:sym typeface="Roboto"/>
                </a:rPr>
                <a:t> </a:t>
              </a:r>
              <a:r>
                <a:rPr lang="en-GB" sz="1200" dirty="0" err="1">
                  <a:latin typeface="Roboto"/>
                  <a:ea typeface="Roboto"/>
                  <a:cs typeface="Roboto"/>
                  <a:sym typeface="Roboto"/>
                </a:rPr>
                <a:t>incelemeleri</a:t>
              </a:r>
              <a:r>
                <a:rPr lang="en-GB" sz="1200" dirty="0">
                  <a:latin typeface="Roboto"/>
                  <a:ea typeface="Roboto"/>
                  <a:cs typeface="Roboto"/>
                  <a:sym typeface="Roboto"/>
                </a:rPr>
                <a:t>, </a:t>
              </a:r>
              <a:r>
                <a:rPr lang="en-GB" sz="1200" dirty="0" err="1">
                  <a:latin typeface="Roboto"/>
                  <a:ea typeface="Roboto"/>
                  <a:cs typeface="Roboto"/>
                  <a:sym typeface="Roboto"/>
                </a:rPr>
                <a:t>kullanılacak</a:t>
              </a:r>
              <a:r>
                <a:rPr lang="en-GB" sz="1200" dirty="0">
                  <a:latin typeface="Roboto"/>
                  <a:ea typeface="Roboto"/>
                  <a:cs typeface="Roboto"/>
                  <a:sym typeface="Roboto"/>
                </a:rPr>
                <a:t> </a:t>
              </a:r>
              <a:r>
                <a:rPr lang="en-GB" sz="1200" dirty="0" err="1">
                  <a:latin typeface="Roboto"/>
                  <a:ea typeface="Roboto"/>
                  <a:cs typeface="Roboto"/>
                  <a:sym typeface="Roboto"/>
                </a:rPr>
                <a:t>yöntemlerin</a:t>
              </a:r>
              <a:r>
                <a:rPr lang="en-GB" sz="1200" dirty="0">
                  <a:latin typeface="Roboto"/>
                  <a:ea typeface="Roboto"/>
                  <a:cs typeface="Roboto"/>
                  <a:sym typeface="Roboto"/>
                </a:rPr>
                <a:t> </a:t>
              </a:r>
              <a:r>
                <a:rPr lang="en-GB" sz="1200" dirty="0" err="1">
                  <a:latin typeface="Roboto"/>
                  <a:ea typeface="Roboto"/>
                  <a:cs typeface="Roboto"/>
                  <a:sym typeface="Roboto"/>
                </a:rPr>
                <a:t>araştırılması</a:t>
              </a:r>
              <a:r>
                <a:rPr lang="en-GB" sz="1200" dirty="0">
                  <a:latin typeface="Roboto"/>
                  <a:ea typeface="Roboto"/>
                  <a:cs typeface="Roboto"/>
                  <a:sym typeface="Roboto"/>
                </a:rPr>
                <a:t> </a:t>
              </a:r>
            </a:p>
          </p:txBody>
        </p:sp>
      </p:grpSp>
      <p:grpSp>
        <p:nvGrpSpPr>
          <p:cNvPr id="2698" name="Google Shape;2698;p33"/>
          <p:cNvGrpSpPr/>
          <p:nvPr/>
        </p:nvGrpSpPr>
        <p:grpSpPr>
          <a:xfrm>
            <a:off x="2614554" y="899629"/>
            <a:ext cx="2747103" cy="837197"/>
            <a:chOff x="2616937" y="1374064"/>
            <a:chExt cx="2747103" cy="837197"/>
          </a:xfrm>
        </p:grpSpPr>
        <p:sp>
          <p:nvSpPr>
            <p:cNvPr id="2699" name="Google Shape;2699;p33"/>
            <p:cNvSpPr txBox="1"/>
            <p:nvPr/>
          </p:nvSpPr>
          <p:spPr>
            <a:xfrm>
              <a:off x="2982613" y="1957761"/>
              <a:ext cx="2179075" cy="25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lt2"/>
                  </a:solidFill>
                  <a:latin typeface="Fira Sans Extra Condensed SemiBold"/>
                  <a:ea typeface="Fira Sans Extra Condensed SemiBold"/>
                  <a:cs typeface="Fira Sans Extra Condensed SemiBold"/>
                  <a:sym typeface="Fira Sans Extra Condensed SemiBold"/>
                </a:rPr>
                <a:t>Model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Oluşturulması</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00" name="Google Shape;2700;p33"/>
            <p:cNvSpPr txBox="1"/>
            <p:nvPr/>
          </p:nvSpPr>
          <p:spPr>
            <a:xfrm>
              <a:off x="2616937" y="1374064"/>
              <a:ext cx="2747103"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US" sz="1200" dirty="0" err="1">
                  <a:latin typeface="Roboto"/>
                  <a:ea typeface="Roboto"/>
                  <a:cs typeface="Roboto"/>
                  <a:sym typeface="Roboto"/>
                </a:rPr>
                <a:t>Makine</a:t>
              </a:r>
              <a:r>
                <a:rPr lang="en-US" sz="1200" dirty="0">
                  <a:latin typeface="Roboto"/>
                  <a:ea typeface="Roboto"/>
                  <a:cs typeface="Roboto"/>
                  <a:sym typeface="Roboto"/>
                </a:rPr>
                <a:t> </a:t>
              </a:r>
              <a:r>
                <a:rPr lang="en-US" sz="1200" dirty="0" err="1">
                  <a:latin typeface="Roboto"/>
                  <a:ea typeface="Roboto"/>
                  <a:cs typeface="Roboto"/>
                  <a:sym typeface="Roboto"/>
                </a:rPr>
                <a:t>Öğrenmesi</a:t>
              </a:r>
              <a:r>
                <a:rPr lang="en-US" sz="1200" dirty="0">
                  <a:latin typeface="Roboto"/>
                  <a:ea typeface="Roboto"/>
                  <a:cs typeface="Roboto"/>
                  <a:sym typeface="Roboto"/>
                </a:rPr>
                <a:t> </a:t>
              </a:r>
              <a:r>
                <a:rPr lang="en-US" sz="1200" dirty="0" err="1">
                  <a:latin typeface="Roboto"/>
                  <a:ea typeface="Roboto"/>
                  <a:cs typeface="Roboto"/>
                  <a:sym typeface="Roboto"/>
                </a:rPr>
                <a:t>ve</a:t>
              </a:r>
              <a:r>
                <a:rPr lang="en-US" sz="1200" dirty="0">
                  <a:latin typeface="Roboto"/>
                  <a:ea typeface="Roboto"/>
                  <a:cs typeface="Roboto"/>
                  <a:sym typeface="Roboto"/>
                </a:rPr>
                <a:t> </a:t>
              </a:r>
              <a:r>
                <a:rPr lang="en-US" sz="1200" dirty="0" err="1">
                  <a:latin typeface="Roboto"/>
                  <a:ea typeface="Roboto"/>
                  <a:cs typeface="Roboto"/>
                  <a:sym typeface="Roboto"/>
                </a:rPr>
                <a:t>Derin</a:t>
              </a:r>
              <a:r>
                <a:rPr lang="en-US" sz="1200" dirty="0">
                  <a:latin typeface="Roboto"/>
                  <a:ea typeface="Roboto"/>
                  <a:cs typeface="Roboto"/>
                  <a:sym typeface="Roboto"/>
                </a:rPr>
                <a:t> </a:t>
              </a:r>
              <a:r>
                <a:rPr lang="en-US" sz="1200" dirty="0" err="1">
                  <a:latin typeface="Roboto"/>
                  <a:ea typeface="Roboto"/>
                  <a:cs typeface="Roboto"/>
                  <a:sym typeface="Roboto"/>
                </a:rPr>
                <a:t>Öğrenme</a:t>
              </a:r>
              <a:r>
                <a:rPr lang="en-US" sz="1200" dirty="0">
                  <a:latin typeface="Roboto"/>
                  <a:ea typeface="Roboto"/>
                  <a:cs typeface="Roboto"/>
                  <a:sym typeface="Roboto"/>
                </a:rPr>
                <a:t> </a:t>
              </a:r>
              <a:r>
                <a:rPr lang="en-US" sz="1200" dirty="0" err="1">
                  <a:latin typeface="Roboto"/>
                  <a:ea typeface="Roboto"/>
                  <a:cs typeface="Roboto"/>
                  <a:sym typeface="Roboto"/>
                </a:rPr>
                <a:t>algoritmalarıyla</a:t>
              </a:r>
              <a:r>
                <a:rPr lang="en-US" sz="1200" dirty="0">
                  <a:latin typeface="Roboto"/>
                  <a:ea typeface="Roboto"/>
                  <a:cs typeface="Roboto"/>
                  <a:sym typeface="Roboto"/>
                </a:rPr>
                <a:t> </a:t>
              </a:r>
              <a:r>
                <a:rPr lang="en-US" sz="1200" dirty="0" err="1">
                  <a:latin typeface="Roboto"/>
                  <a:ea typeface="Roboto"/>
                  <a:cs typeface="Roboto"/>
                  <a:sym typeface="Roboto"/>
                </a:rPr>
                <a:t>sınıflandırma</a:t>
              </a:r>
              <a:r>
                <a:rPr lang="en-US" sz="1200" dirty="0">
                  <a:latin typeface="Roboto"/>
                  <a:ea typeface="Roboto"/>
                  <a:cs typeface="Roboto"/>
                  <a:sym typeface="Roboto"/>
                </a:rPr>
                <a:t> </a:t>
              </a:r>
              <a:r>
                <a:rPr lang="en-US" sz="1200" dirty="0" err="1">
                  <a:latin typeface="Roboto"/>
                  <a:ea typeface="Roboto"/>
                  <a:cs typeface="Roboto"/>
                  <a:sym typeface="Roboto"/>
                </a:rPr>
                <a:t>için</a:t>
              </a:r>
              <a:r>
                <a:rPr lang="en-US" sz="1200" dirty="0">
                  <a:latin typeface="Roboto"/>
                  <a:ea typeface="Roboto"/>
                  <a:cs typeface="Roboto"/>
                  <a:sym typeface="Roboto"/>
                </a:rPr>
                <a:t> model </a:t>
              </a:r>
              <a:r>
                <a:rPr lang="en-US" sz="1200" dirty="0" err="1">
                  <a:latin typeface="Roboto"/>
                  <a:ea typeface="Roboto"/>
                  <a:cs typeface="Roboto"/>
                  <a:sym typeface="Roboto"/>
                </a:rPr>
                <a:t>oluşturulması</a:t>
              </a:r>
              <a:endParaRPr lang="en-US" sz="1200" dirty="0">
                <a:latin typeface="Roboto"/>
                <a:ea typeface="Roboto"/>
                <a:cs typeface="Roboto"/>
                <a:sym typeface="Roboto"/>
              </a:endParaRPr>
            </a:p>
          </p:txBody>
        </p:sp>
      </p:grpSp>
      <p:grpSp>
        <p:nvGrpSpPr>
          <p:cNvPr id="2707" name="Google Shape;2707;p33"/>
          <p:cNvGrpSpPr/>
          <p:nvPr/>
        </p:nvGrpSpPr>
        <p:grpSpPr>
          <a:xfrm>
            <a:off x="1185881" y="3392372"/>
            <a:ext cx="2689022" cy="922398"/>
            <a:chOff x="855405" y="3575899"/>
            <a:chExt cx="2689022" cy="922398"/>
          </a:xfrm>
        </p:grpSpPr>
        <p:sp>
          <p:nvSpPr>
            <p:cNvPr id="2708" name="Google Shape;2708;p33"/>
            <p:cNvSpPr txBox="1"/>
            <p:nvPr/>
          </p:nvSpPr>
          <p:spPr>
            <a:xfrm>
              <a:off x="1194808" y="3575899"/>
              <a:ext cx="2067985" cy="25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lt2"/>
                  </a:solidFill>
                  <a:latin typeface="Fira Sans Extra Condensed SemiBold"/>
                  <a:ea typeface="Fira Sans Extra Condensed SemiBold"/>
                  <a:cs typeface="Fira Sans Extra Condensed SemiBold"/>
                  <a:sym typeface="Fira Sans Extra Condensed SemiBold"/>
                </a:rPr>
                <a:t>Veri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Üzerine</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İşlemler</a:t>
              </a:r>
              <a:endParaRPr lang="en-GB"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09" name="Google Shape;2709;p33"/>
            <p:cNvSpPr txBox="1"/>
            <p:nvPr/>
          </p:nvSpPr>
          <p:spPr>
            <a:xfrm>
              <a:off x="855405" y="3942097"/>
              <a:ext cx="2689022"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dirty="0" err="1">
                  <a:latin typeface="Roboto"/>
                  <a:ea typeface="Roboto"/>
                  <a:cs typeface="Roboto"/>
                  <a:sym typeface="Roboto"/>
                </a:rPr>
                <a:t>Yapılan</a:t>
              </a:r>
              <a:r>
                <a:rPr lang="en-GB" sz="1200" dirty="0">
                  <a:latin typeface="Roboto"/>
                  <a:ea typeface="Roboto"/>
                  <a:cs typeface="Roboto"/>
                  <a:sym typeface="Roboto"/>
                </a:rPr>
                <a:t> </a:t>
              </a:r>
              <a:r>
                <a:rPr lang="en-GB" sz="1200" dirty="0" err="1">
                  <a:latin typeface="Roboto"/>
                  <a:ea typeface="Roboto"/>
                  <a:cs typeface="Roboto"/>
                  <a:sym typeface="Roboto"/>
                </a:rPr>
                <a:t>makale</a:t>
              </a:r>
              <a:r>
                <a:rPr lang="en-GB" sz="1200" dirty="0">
                  <a:latin typeface="Roboto"/>
                  <a:ea typeface="Roboto"/>
                  <a:cs typeface="Roboto"/>
                  <a:sym typeface="Roboto"/>
                </a:rPr>
                <a:t> </a:t>
              </a:r>
              <a:r>
                <a:rPr lang="en-GB" sz="1200" dirty="0" err="1">
                  <a:latin typeface="Roboto"/>
                  <a:ea typeface="Roboto"/>
                  <a:cs typeface="Roboto"/>
                  <a:sym typeface="Roboto"/>
                </a:rPr>
                <a:t>araştırmaları</a:t>
              </a:r>
              <a:r>
                <a:rPr lang="tr-TR" sz="1200" dirty="0">
                  <a:latin typeface="Roboto"/>
                  <a:ea typeface="Roboto"/>
                  <a:cs typeface="Roboto"/>
                  <a:sym typeface="Roboto"/>
                </a:rPr>
                <a:t> ve önceden edinilmiş tecrübeler</a:t>
              </a:r>
              <a:r>
                <a:rPr lang="en-GB" sz="1200" dirty="0">
                  <a:latin typeface="Roboto"/>
                  <a:ea typeface="Roboto"/>
                  <a:cs typeface="Roboto"/>
                  <a:sym typeface="Roboto"/>
                </a:rPr>
                <a:t> </a:t>
              </a:r>
              <a:r>
                <a:rPr lang="en-GB" sz="1200" dirty="0" err="1">
                  <a:latin typeface="Roboto"/>
                  <a:ea typeface="Roboto"/>
                  <a:cs typeface="Roboto"/>
                  <a:sym typeface="Roboto"/>
                </a:rPr>
                <a:t>sonucu</a:t>
              </a:r>
              <a:r>
                <a:rPr lang="en-GB" sz="1200" dirty="0">
                  <a:latin typeface="Roboto"/>
                  <a:ea typeface="Roboto"/>
                  <a:cs typeface="Roboto"/>
                  <a:sym typeface="Roboto"/>
                </a:rPr>
                <a:t> </a:t>
              </a:r>
              <a:r>
                <a:rPr lang="en-GB" sz="1200" dirty="0" err="1">
                  <a:latin typeface="Roboto"/>
                  <a:ea typeface="Roboto"/>
                  <a:cs typeface="Roboto"/>
                  <a:sym typeface="Roboto"/>
                </a:rPr>
                <a:t>belirlenen</a:t>
              </a:r>
              <a:r>
                <a:rPr lang="en-GB" sz="1200" dirty="0">
                  <a:latin typeface="Roboto"/>
                  <a:ea typeface="Roboto"/>
                  <a:cs typeface="Roboto"/>
                  <a:sym typeface="Roboto"/>
                </a:rPr>
                <a:t> </a:t>
              </a:r>
              <a:r>
                <a:rPr lang="en-GB" sz="1200" dirty="0" err="1">
                  <a:latin typeface="Roboto"/>
                  <a:ea typeface="Roboto"/>
                  <a:cs typeface="Roboto"/>
                  <a:sym typeface="Roboto"/>
                </a:rPr>
                <a:t>önişlenme</a:t>
              </a:r>
              <a:r>
                <a:rPr lang="en-GB" sz="1200" dirty="0">
                  <a:latin typeface="Roboto"/>
                  <a:ea typeface="Roboto"/>
                  <a:cs typeface="Roboto"/>
                  <a:sym typeface="Roboto"/>
                </a:rPr>
                <a:t> </a:t>
              </a:r>
              <a:r>
                <a:rPr lang="en-GB" sz="1200" dirty="0" err="1">
                  <a:latin typeface="Roboto"/>
                  <a:ea typeface="Roboto"/>
                  <a:cs typeface="Roboto"/>
                  <a:sym typeface="Roboto"/>
                </a:rPr>
                <a:t>adımlarının</a:t>
              </a:r>
              <a:r>
                <a:rPr lang="en-GB" sz="1200" dirty="0">
                  <a:latin typeface="Roboto"/>
                  <a:ea typeface="Roboto"/>
                  <a:cs typeface="Roboto"/>
                  <a:sym typeface="Roboto"/>
                </a:rPr>
                <a:t>, </a:t>
              </a:r>
              <a:r>
                <a:rPr lang="en-GB" sz="1200" dirty="0" err="1">
                  <a:latin typeface="Roboto"/>
                  <a:ea typeface="Roboto"/>
                  <a:cs typeface="Roboto"/>
                  <a:sym typeface="Roboto"/>
                </a:rPr>
                <a:t>özniteliklerin</a:t>
              </a:r>
              <a:r>
                <a:rPr lang="en-GB" sz="1200" dirty="0">
                  <a:latin typeface="Roboto"/>
                  <a:ea typeface="Roboto"/>
                  <a:cs typeface="Roboto"/>
                  <a:sym typeface="Roboto"/>
                </a:rPr>
                <a:t> </a:t>
              </a:r>
              <a:r>
                <a:rPr lang="en-GB" sz="1200" dirty="0" err="1">
                  <a:latin typeface="Roboto"/>
                  <a:ea typeface="Roboto"/>
                  <a:cs typeface="Roboto"/>
                  <a:sym typeface="Roboto"/>
                </a:rPr>
                <a:t>çıkarımı</a:t>
              </a:r>
              <a:r>
                <a:rPr lang="tr-TR" sz="1200" dirty="0" err="1">
                  <a:latin typeface="Roboto"/>
                  <a:ea typeface="Roboto"/>
                  <a:cs typeface="Roboto"/>
                  <a:sym typeface="Roboto"/>
                </a:rPr>
                <a:t>nı</a:t>
              </a:r>
              <a:r>
                <a:rPr lang="en-GB" sz="1200" dirty="0">
                  <a:latin typeface="Roboto"/>
                  <a:ea typeface="Roboto"/>
                  <a:cs typeface="Roboto"/>
                  <a:sym typeface="Roboto"/>
                </a:rPr>
                <a:t>n</a:t>
              </a:r>
              <a:r>
                <a:rPr lang="tr-TR" sz="1200" dirty="0">
                  <a:latin typeface="Roboto"/>
                  <a:ea typeface="Roboto"/>
                  <a:cs typeface="Roboto"/>
                  <a:sym typeface="Roboto"/>
                </a:rPr>
                <a:t> yapılması</a:t>
              </a:r>
              <a:endParaRPr lang="en-GB" sz="1200" dirty="0">
                <a:latin typeface="Roboto"/>
                <a:ea typeface="Roboto"/>
                <a:cs typeface="Roboto"/>
                <a:sym typeface="Roboto"/>
              </a:endParaRPr>
            </a:p>
          </p:txBody>
        </p:sp>
      </p:grpSp>
      <p:grpSp>
        <p:nvGrpSpPr>
          <p:cNvPr id="2713" name="Google Shape;2713;p33"/>
          <p:cNvGrpSpPr/>
          <p:nvPr/>
        </p:nvGrpSpPr>
        <p:grpSpPr>
          <a:xfrm>
            <a:off x="5845176" y="916805"/>
            <a:ext cx="1878900" cy="1024271"/>
            <a:chOff x="5628479" y="3556412"/>
            <a:chExt cx="1878900" cy="1024271"/>
          </a:xfrm>
        </p:grpSpPr>
        <p:sp>
          <p:nvSpPr>
            <p:cNvPr id="2714" name="Google Shape;2714;p33"/>
            <p:cNvSpPr txBox="1"/>
            <p:nvPr/>
          </p:nvSpPr>
          <p:spPr>
            <a:xfrm>
              <a:off x="5628479" y="4283513"/>
              <a:ext cx="1878900" cy="29717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err="1">
                  <a:solidFill>
                    <a:schemeClr val="lt2"/>
                  </a:solidFill>
                  <a:latin typeface="Fira Sans Extra Condensed SemiBold"/>
                  <a:ea typeface="Fira Sans Extra Condensed SemiBold"/>
                  <a:cs typeface="Fira Sans Extra Condensed SemiBold"/>
                  <a:sym typeface="Fira Sans Extra Condensed SemiBold"/>
                </a:rPr>
                <a:t>Dağıtım</a:t>
              </a:r>
              <a:r>
                <a:rPr lang="en-GB" sz="1800" dirty="0">
                  <a:solidFill>
                    <a:schemeClr val="lt2"/>
                  </a:solidFill>
                  <a:latin typeface="Fira Sans Extra Condensed SemiBold"/>
                  <a:ea typeface="Fira Sans Extra Condensed SemiBold"/>
                  <a:cs typeface="Fira Sans Extra Condensed SemiBold"/>
                  <a:sym typeface="Fira Sans Extra Condensed SemiBold"/>
                </a:rPr>
                <a:t>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Yapılması</a:t>
              </a:r>
              <a:endParaRPr lang="en-GB" sz="1800" dirty="0">
                <a:solidFill>
                  <a:schemeClr val="lt2"/>
                </a:solidFill>
                <a:latin typeface="Fira Sans Extra Condensed SemiBold"/>
                <a:ea typeface="Fira Sans Extra Condensed SemiBold"/>
                <a:cs typeface="Fira Sans Extra Condensed SemiBold"/>
                <a:sym typeface="Fira Sans Extra Condensed SemiBold"/>
              </a:endParaRPr>
            </a:p>
            <a:p>
              <a:pPr marL="0" lvl="0" indent="0" algn="ctr" rtl="0">
                <a:spcBef>
                  <a:spcPts val="0"/>
                </a:spcBef>
                <a:spcAft>
                  <a:spcPts val="0"/>
                </a:spcAft>
                <a:buNone/>
              </a:pP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15" name="Google Shape;2715;p33"/>
            <p:cNvSpPr txBox="1"/>
            <p:nvPr/>
          </p:nvSpPr>
          <p:spPr>
            <a:xfrm>
              <a:off x="5628479" y="3556412"/>
              <a:ext cx="1878900"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latin typeface="Roboto"/>
                  <a:ea typeface="Roboto"/>
                  <a:cs typeface="Roboto"/>
                  <a:sym typeface="Roboto"/>
                </a:rPr>
                <a:t>Hazırlanan içerik ve modelin </a:t>
              </a:r>
              <a:r>
                <a:rPr lang="tr-TR" sz="1200" dirty="0" err="1">
                  <a:latin typeface="Roboto"/>
                  <a:ea typeface="Roboto"/>
                  <a:cs typeface="Roboto"/>
                  <a:sym typeface="Roboto"/>
                </a:rPr>
                <a:t>GitHub</a:t>
              </a:r>
              <a:r>
                <a:rPr lang="tr-TR" sz="1200" dirty="0">
                  <a:latin typeface="Roboto"/>
                  <a:ea typeface="Roboto"/>
                  <a:cs typeface="Roboto"/>
                  <a:sym typeface="Roboto"/>
                </a:rPr>
                <a:t> hesabında paylaşılması</a:t>
              </a:r>
              <a:endParaRPr sz="1200" dirty="0">
                <a:latin typeface="Roboto"/>
                <a:ea typeface="Roboto"/>
                <a:cs typeface="Roboto"/>
                <a:sym typeface="Roboto"/>
              </a:endParaRPr>
            </a:p>
          </p:txBody>
        </p:sp>
      </p:grpSp>
      <p:pic>
        <p:nvPicPr>
          <p:cNvPr id="2" name="Resim 1">
            <a:extLst>
              <a:ext uri="{FF2B5EF4-FFF2-40B4-BE49-F238E27FC236}">
                <a16:creationId xmlns:a16="http://schemas.microsoft.com/office/drawing/2014/main" id="{66330CD7-16F9-4EC4-494D-DE8ECE1E73BE}"/>
              </a:ext>
            </a:extLst>
          </p:cNvPr>
          <p:cNvPicPr>
            <a:picLocks noChangeAspect="1"/>
          </p:cNvPicPr>
          <p:nvPr/>
        </p:nvPicPr>
        <p:blipFill rotWithShape="1">
          <a:blip r:embed="rId3"/>
          <a:srcRect t="26029" b="22178"/>
          <a:stretch/>
        </p:blipFill>
        <p:spPr>
          <a:xfrm>
            <a:off x="3711103" y="4656955"/>
            <a:ext cx="1800000" cy="466138"/>
          </a:xfrm>
          <a:prstGeom prst="rect">
            <a:avLst/>
          </a:prstGeom>
        </p:spPr>
      </p:pic>
      <p:cxnSp>
        <p:nvCxnSpPr>
          <p:cNvPr id="9" name="Google Shape;2661;p33">
            <a:extLst>
              <a:ext uri="{FF2B5EF4-FFF2-40B4-BE49-F238E27FC236}">
                <a16:creationId xmlns:a16="http://schemas.microsoft.com/office/drawing/2014/main" id="{4CE9DDC4-52D9-B139-9C14-D05ECA812135}"/>
              </a:ext>
            </a:extLst>
          </p:cNvPr>
          <p:cNvCxnSpPr/>
          <p:nvPr/>
        </p:nvCxnSpPr>
        <p:spPr>
          <a:xfrm>
            <a:off x="7059365" y="2330319"/>
            <a:ext cx="1273500" cy="735300"/>
          </a:xfrm>
          <a:prstGeom prst="straightConnector1">
            <a:avLst/>
          </a:prstGeom>
          <a:noFill/>
          <a:ln w="76200" cap="flat" cmpd="sng">
            <a:solidFill>
              <a:schemeClr val="accent2"/>
            </a:solidFill>
            <a:prstDash val="solid"/>
            <a:round/>
            <a:headEnd type="none" w="med" len="med"/>
            <a:tailEnd type="none" w="med" len="med"/>
          </a:ln>
        </p:spPr>
      </p:cxnSp>
      <p:cxnSp>
        <p:nvCxnSpPr>
          <p:cNvPr id="10" name="Google Shape;2662;p33">
            <a:extLst>
              <a:ext uri="{FF2B5EF4-FFF2-40B4-BE49-F238E27FC236}">
                <a16:creationId xmlns:a16="http://schemas.microsoft.com/office/drawing/2014/main" id="{B74962F7-DE36-A30A-859F-53D423AB7A60}"/>
              </a:ext>
            </a:extLst>
          </p:cNvPr>
          <p:cNvCxnSpPr/>
          <p:nvPr/>
        </p:nvCxnSpPr>
        <p:spPr>
          <a:xfrm>
            <a:off x="7067095" y="2339133"/>
            <a:ext cx="1273500" cy="735300"/>
          </a:xfrm>
          <a:prstGeom prst="straightConnector1">
            <a:avLst/>
          </a:prstGeom>
          <a:noFill/>
          <a:ln w="28575" cap="flat" cmpd="sng">
            <a:solidFill>
              <a:schemeClr val="accent4"/>
            </a:solidFill>
            <a:prstDash val="solid"/>
            <a:round/>
            <a:headEnd type="none" w="med" len="med"/>
            <a:tailEnd type="none" w="med" len="med"/>
          </a:ln>
        </p:spPr>
      </p:cxnSp>
      <p:grpSp>
        <p:nvGrpSpPr>
          <p:cNvPr id="3" name="Google Shape;2675;p33">
            <a:extLst>
              <a:ext uri="{FF2B5EF4-FFF2-40B4-BE49-F238E27FC236}">
                <a16:creationId xmlns:a16="http://schemas.microsoft.com/office/drawing/2014/main" id="{D78C3939-7E3E-14B7-D2FA-4445B880AD88}"/>
              </a:ext>
            </a:extLst>
          </p:cNvPr>
          <p:cNvGrpSpPr/>
          <p:nvPr/>
        </p:nvGrpSpPr>
        <p:grpSpPr>
          <a:xfrm>
            <a:off x="7991274" y="2723876"/>
            <a:ext cx="590840" cy="682345"/>
            <a:chOff x="3669150" y="2223718"/>
            <a:chExt cx="436237" cy="503799"/>
          </a:xfrm>
        </p:grpSpPr>
        <p:sp>
          <p:nvSpPr>
            <p:cNvPr id="4" name="Google Shape;2676;p33">
              <a:extLst>
                <a:ext uri="{FF2B5EF4-FFF2-40B4-BE49-F238E27FC236}">
                  <a16:creationId xmlns:a16="http://schemas.microsoft.com/office/drawing/2014/main" id="{52A8F344-52A5-F01C-B1F0-6743CFA201FB}"/>
                </a:ext>
              </a:extLst>
            </p:cNvPr>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77;p33">
              <a:extLst>
                <a:ext uri="{FF2B5EF4-FFF2-40B4-BE49-F238E27FC236}">
                  <a16:creationId xmlns:a16="http://schemas.microsoft.com/office/drawing/2014/main" id="{A0F9932D-E74F-ED43-1843-6D36AC9EAA08}"/>
                </a:ext>
              </a:extLst>
            </p:cNvPr>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678;p33">
              <a:extLst>
                <a:ext uri="{FF2B5EF4-FFF2-40B4-BE49-F238E27FC236}">
                  <a16:creationId xmlns:a16="http://schemas.microsoft.com/office/drawing/2014/main" id="{27D961A3-5010-3366-E14B-33A27E12C1FC}"/>
                </a:ext>
              </a:extLst>
            </p:cNvPr>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2713;p33">
            <a:extLst>
              <a:ext uri="{FF2B5EF4-FFF2-40B4-BE49-F238E27FC236}">
                <a16:creationId xmlns:a16="http://schemas.microsoft.com/office/drawing/2014/main" id="{BFCE74D9-38CA-2243-E023-D3F8C30D6E96}"/>
              </a:ext>
            </a:extLst>
          </p:cNvPr>
          <p:cNvGrpSpPr/>
          <p:nvPr/>
        </p:nvGrpSpPr>
        <p:grpSpPr>
          <a:xfrm>
            <a:off x="7224609" y="3582012"/>
            <a:ext cx="1949448" cy="778093"/>
            <a:chOff x="5593205" y="3591250"/>
            <a:chExt cx="1949448" cy="778093"/>
          </a:xfrm>
        </p:grpSpPr>
        <p:sp>
          <p:nvSpPr>
            <p:cNvPr id="12" name="Google Shape;2714;p33">
              <a:extLst>
                <a:ext uri="{FF2B5EF4-FFF2-40B4-BE49-F238E27FC236}">
                  <a16:creationId xmlns:a16="http://schemas.microsoft.com/office/drawing/2014/main" id="{4545572F-CEED-C58D-B7D2-FF319BF2CB83}"/>
                </a:ext>
              </a:extLst>
            </p:cNvPr>
            <p:cNvSpPr txBox="1"/>
            <p:nvPr/>
          </p:nvSpPr>
          <p:spPr>
            <a:xfrm>
              <a:off x="5663753" y="3591250"/>
              <a:ext cx="1878900" cy="25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a:solidFill>
                    <a:schemeClr val="lt2"/>
                  </a:solidFill>
                  <a:latin typeface="Fira Sans Extra Condensed SemiBold"/>
                  <a:ea typeface="Fira Sans Extra Condensed SemiBold"/>
                  <a:cs typeface="Fira Sans Extra Condensed SemiBold"/>
                  <a:sym typeface="Fira Sans Extra Condensed SemiBold"/>
                </a:rPr>
                <a:t>Gelecek Çalışmalar</a:t>
              </a:r>
              <a:endParaRPr lang="en-GB" sz="1800" dirty="0">
                <a:solidFill>
                  <a:schemeClr val="lt2"/>
                </a:solidFill>
                <a:latin typeface="Fira Sans Extra Condensed SemiBold"/>
                <a:ea typeface="Fira Sans Extra Condensed SemiBold"/>
                <a:cs typeface="Fira Sans Extra Condensed SemiBold"/>
                <a:sym typeface="Fira Sans Extra Condensed SemiBold"/>
              </a:endParaRPr>
            </a:p>
            <a:p>
              <a:pPr marL="0" lvl="0" indent="0" algn="ctr" rtl="0">
                <a:spcBef>
                  <a:spcPts val="0"/>
                </a:spcBef>
                <a:spcAft>
                  <a:spcPts val="0"/>
                </a:spcAft>
                <a:buNone/>
              </a:pP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3" name="Google Shape;2715;p33">
              <a:extLst>
                <a:ext uri="{FF2B5EF4-FFF2-40B4-BE49-F238E27FC236}">
                  <a16:creationId xmlns:a16="http://schemas.microsoft.com/office/drawing/2014/main" id="{30DB7D19-2877-7546-7A86-CDC347A20F24}"/>
                </a:ext>
              </a:extLst>
            </p:cNvPr>
            <p:cNvSpPr txBox="1"/>
            <p:nvPr/>
          </p:nvSpPr>
          <p:spPr>
            <a:xfrm>
              <a:off x="5593205" y="3813143"/>
              <a:ext cx="1878900"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latin typeface="Roboto"/>
                  <a:ea typeface="Roboto"/>
                  <a:cs typeface="Roboto"/>
                  <a:sym typeface="Roboto"/>
                </a:rPr>
                <a:t>Geliştirilen modelin farklı platformlarla entegresi</a:t>
              </a:r>
              <a:endParaRPr sz="1200" dirty="0">
                <a:latin typeface="Roboto"/>
                <a:ea typeface="Roboto"/>
                <a:cs typeface="Roboto"/>
                <a:sym typeface="Roboto"/>
              </a:endParaRPr>
            </a:p>
          </p:txBody>
        </p:sp>
      </p:grpSp>
      <p:grpSp>
        <p:nvGrpSpPr>
          <p:cNvPr id="7" name="Google Shape;2701;p33">
            <a:extLst>
              <a:ext uri="{FF2B5EF4-FFF2-40B4-BE49-F238E27FC236}">
                <a16:creationId xmlns:a16="http://schemas.microsoft.com/office/drawing/2014/main" id="{279833D3-0EA8-B06E-7369-952A44CA68A1}"/>
              </a:ext>
            </a:extLst>
          </p:cNvPr>
          <p:cNvGrpSpPr/>
          <p:nvPr/>
        </p:nvGrpSpPr>
        <p:grpSpPr>
          <a:xfrm>
            <a:off x="4293232" y="3463280"/>
            <a:ext cx="2515002" cy="789183"/>
            <a:chOff x="4693383" y="941487"/>
            <a:chExt cx="2057802" cy="789183"/>
          </a:xfrm>
        </p:grpSpPr>
        <p:sp>
          <p:nvSpPr>
            <p:cNvPr id="8" name="Google Shape;2702;p33">
              <a:extLst>
                <a:ext uri="{FF2B5EF4-FFF2-40B4-BE49-F238E27FC236}">
                  <a16:creationId xmlns:a16="http://schemas.microsoft.com/office/drawing/2014/main" id="{DDB4C6A2-0400-1B1F-11BF-077411A80665}"/>
                </a:ext>
              </a:extLst>
            </p:cNvPr>
            <p:cNvSpPr txBox="1"/>
            <p:nvPr/>
          </p:nvSpPr>
          <p:spPr>
            <a:xfrm>
              <a:off x="4693383" y="941487"/>
              <a:ext cx="2057802" cy="2952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lt2"/>
                  </a:solidFill>
                  <a:latin typeface="Fira Sans Extra Condensed SemiBold"/>
                  <a:ea typeface="Fira Sans Extra Condensed SemiBold"/>
                  <a:cs typeface="Fira Sans Extra Condensed SemiBold"/>
                  <a:sym typeface="Fira Sans Extra Condensed SemiBold"/>
                </a:rPr>
                <a:t>Model </a:t>
              </a:r>
              <a:r>
                <a:rPr lang="en-GB" sz="1800" dirty="0" err="1">
                  <a:solidFill>
                    <a:schemeClr val="lt2"/>
                  </a:solidFill>
                  <a:latin typeface="Fira Sans Extra Condensed SemiBold"/>
                  <a:ea typeface="Fira Sans Extra Condensed SemiBold"/>
                  <a:cs typeface="Fira Sans Extra Condensed SemiBold"/>
                  <a:sym typeface="Fira Sans Extra Condensed SemiBold"/>
                </a:rPr>
                <a:t>İyileştirmesi</a:t>
              </a:r>
              <a:endParaRPr sz="1800"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14" name="Google Shape;2703;p33">
              <a:extLst>
                <a:ext uri="{FF2B5EF4-FFF2-40B4-BE49-F238E27FC236}">
                  <a16:creationId xmlns:a16="http://schemas.microsoft.com/office/drawing/2014/main" id="{8DE4652B-6C4B-49C7-647D-91F69FEE6EA0}"/>
                </a:ext>
              </a:extLst>
            </p:cNvPr>
            <p:cNvSpPr txBox="1"/>
            <p:nvPr/>
          </p:nvSpPr>
          <p:spPr>
            <a:xfrm>
              <a:off x="4789766" y="1174470"/>
              <a:ext cx="1878900" cy="55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a:latin typeface="Roboto"/>
                  <a:ea typeface="Roboto"/>
                  <a:cs typeface="Roboto"/>
                  <a:sym typeface="Roboto"/>
                </a:rPr>
                <a:t>Geliştirilen modelin </a:t>
              </a:r>
              <a:r>
                <a:rPr lang="tr-TR" sz="1200" dirty="0" err="1">
                  <a:latin typeface="Roboto"/>
                  <a:ea typeface="Roboto"/>
                  <a:cs typeface="Roboto"/>
                  <a:sym typeface="Roboto"/>
                </a:rPr>
                <a:t>fine-tuning</a:t>
              </a:r>
              <a:r>
                <a:rPr lang="tr-TR" sz="1200" dirty="0">
                  <a:latin typeface="Roboto"/>
                  <a:ea typeface="Roboto"/>
                  <a:cs typeface="Roboto"/>
                  <a:sym typeface="Roboto"/>
                </a:rPr>
                <a:t> yöntemleri ile iyileştirilmesi</a:t>
              </a:r>
              <a:endParaRPr sz="1200" dirty="0">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grpSp>
        <p:nvGrpSpPr>
          <p:cNvPr id="2831" name="Google Shape;2831;p35"/>
          <p:cNvGrpSpPr/>
          <p:nvPr/>
        </p:nvGrpSpPr>
        <p:grpSpPr>
          <a:xfrm>
            <a:off x="1067234" y="1254725"/>
            <a:ext cx="3315854" cy="1152730"/>
            <a:chOff x="1067234" y="1254725"/>
            <a:chExt cx="3315854" cy="827400"/>
          </a:xfrm>
        </p:grpSpPr>
        <p:cxnSp>
          <p:nvCxnSpPr>
            <p:cNvPr id="2832" name="Google Shape;2832;p35"/>
            <p:cNvCxnSpPr/>
            <p:nvPr/>
          </p:nvCxnSpPr>
          <p:spPr>
            <a:xfrm>
              <a:off x="1308434" y="1427170"/>
              <a:ext cx="0" cy="482400"/>
            </a:xfrm>
            <a:prstGeom prst="straightConnector1">
              <a:avLst/>
            </a:prstGeom>
            <a:noFill/>
            <a:ln w="76200" cap="flat" cmpd="sng">
              <a:solidFill>
                <a:schemeClr val="accent2"/>
              </a:solidFill>
              <a:prstDash val="solid"/>
              <a:round/>
              <a:headEnd type="none" w="med" len="med"/>
              <a:tailEnd type="none" w="med" len="med"/>
            </a:ln>
          </p:spPr>
        </p:cxnSp>
        <p:sp>
          <p:nvSpPr>
            <p:cNvPr id="2833" name="Google Shape;2833;p35"/>
            <p:cNvSpPr/>
            <p:nvPr/>
          </p:nvSpPr>
          <p:spPr>
            <a:xfrm>
              <a:off x="1542388" y="1254725"/>
              <a:ext cx="2840700" cy="8274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1542388" y="1254725"/>
              <a:ext cx="2840700" cy="827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35" name="Google Shape;2835;p35"/>
            <p:cNvCxnSpPr/>
            <p:nvPr/>
          </p:nvCxnSpPr>
          <p:spPr>
            <a:xfrm>
              <a:off x="1308753" y="1426883"/>
              <a:ext cx="0" cy="483000"/>
            </a:xfrm>
            <a:prstGeom prst="straightConnector1">
              <a:avLst/>
            </a:prstGeom>
            <a:noFill/>
            <a:ln w="28575" cap="flat" cmpd="sng">
              <a:solidFill>
                <a:schemeClr val="accent4"/>
              </a:solidFill>
              <a:prstDash val="solid"/>
              <a:round/>
              <a:headEnd type="none" w="med" len="med"/>
              <a:tailEnd type="none" w="med" len="med"/>
            </a:ln>
          </p:spPr>
        </p:cxnSp>
      </p:grpSp>
      <p:grpSp>
        <p:nvGrpSpPr>
          <p:cNvPr id="2836" name="Google Shape;2836;p35"/>
          <p:cNvGrpSpPr/>
          <p:nvPr/>
        </p:nvGrpSpPr>
        <p:grpSpPr>
          <a:xfrm>
            <a:off x="1067234" y="3183175"/>
            <a:ext cx="3315854" cy="1172686"/>
            <a:chOff x="1067234" y="2421175"/>
            <a:chExt cx="3315854" cy="827400"/>
          </a:xfrm>
        </p:grpSpPr>
        <p:cxnSp>
          <p:nvCxnSpPr>
            <p:cNvPr id="2837" name="Google Shape;2837;p35"/>
            <p:cNvCxnSpPr/>
            <p:nvPr/>
          </p:nvCxnSpPr>
          <p:spPr>
            <a:xfrm>
              <a:off x="1308434" y="2593620"/>
              <a:ext cx="0" cy="482400"/>
            </a:xfrm>
            <a:prstGeom prst="straightConnector1">
              <a:avLst/>
            </a:prstGeom>
            <a:noFill/>
            <a:ln w="76200" cap="flat" cmpd="sng">
              <a:solidFill>
                <a:schemeClr val="accent2"/>
              </a:solidFill>
              <a:prstDash val="solid"/>
              <a:round/>
              <a:headEnd type="none" w="med" len="med"/>
              <a:tailEnd type="none" w="med" len="med"/>
            </a:ln>
          </p:spPr>
        </p:cxnSp>
        <p:sp>
          <p:nvSpPr>
            <p:cNvPr id="2838" name="Google Shape;2838;p35"/>
            <p:cNvSpPr/>
            <p:nvPr/>
          </p:nvSpPr>
          <p:spPr>
            <a:xfrm>
              <a:off x="1542388" y="2421175"/>
              <a:ext cx="2840700" cy="8274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1542388" y="2421175"/>
              <a:ext cx="2840700" cy="827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40" name="Google Shape;2840;p35"/>
            <p:cNvCxnSpPr/>
            <p:nvPr/>
          </p:nvCxnSpPr>
          <p:spPr>
            <a:xfrm>
              <a:off x="1308753" y="2593333"/>
              <a:ext cx="0" cy="483000"/>
            </a:xfrm>
            <a:prstGeom prst="straightConnector1">
              <a:avLst/>
            </a:prstGeom>
            <a:noFill/>
            <a:ln w="28575" cap="flat" cmpd="sng">
              <a:solidFill>
                <a:schemeClr val="accent4"/>
              </a:solidFill>
              <a:prstDash val="solid"/>
              <a:round/>
              <a:headEnd type="none" w="med" len="med"/>
              <a:tailEnd type="none" w="med" len="med"/>
            </a:ln>
          </p:spPr>
        </p:cxnSp>
      </p:grpSp>
      <p:grpSp>
        <p:nvGrpSpPr>
          <p:cNvPr id="2846" name="Google Shape;2846;p35"/>
          <p:cNvGrpSpPr/>
          <p:nvPr/>
        </p:nvGrpSpPr>
        <p:grpSpPr>
          <a:xfrm>
            <a:off x="4760909" y="1254724"/>
            <a:ext cx="3315854" cy="1152729"/>
            <a:chOff x="4760909" y="1254725"/>
            <a:chExt cx="3315854" cy="827400"/>
          </a:xfrm>
        </p:grpSpPr>
        <p:cxnSp>
          <p:nvCxnSpPr>
            <p:cNvPr id="2847" name="Google Shape;2847;p35"/>
            <p:cNvCxnSpPr/>
            <p:nvPr/>
          </p:nvCxnSpPr>
          <p:spPr>
            <a:xfrm rot="10800000">
              <a:off x="7835563" y="1427170"/>
              <a:ext cx="0" cy="482400"/>
            </a:xfrm>
            <a:prstGeom prst="straightConnector1">
              <a:avLst/>
            </a:prstGeom>
            <a:noFill/>
            <a:ln w="76200" cap="flat" cmpd="sng">
              <a:solidFill>
                <a:schemeClr val="accent2"/>
              </a:solidFill>
              <a:prstDash val="solid"/>
              <a:round/>
              <a:headEnd type="none" w="med" len="med"/>
              <a:tailEnd type="none" w="med" len="med"/>
            </a:ln>
          </p:spPr>
        </p:cxnSp>
        <p:sp>
          <p:nvSpPr>
            <p:cNvPr id="2848" name="Google Shape;2848;p35"/>
            <p:cNvSpPr/>
            <p:nvPr/>
          </p:nvSpPr>
          <p:spPr>
            <a:xfrm flipH="1">
              <a:off x="4760909" y="1254725"/>
              <a:ext cx="2840700" cy="8274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flipH="1">
              <a:off x="4760909" y="1254725"/>
              <a:ext cx="2840700" cy="827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50" name="Google Shape;2850;p35"/>
            <p:cNvCxnSpPr/>
            <p:nvPr/>
          </p:nvCxnSpPr>
          <p:spPr>
            <a:xfrm rot="10800000">
              <a:off x="7835243" y="1426883"/>
              <a:ext cx="0" cy="483000"/>
            </a:xfrm>
            <a:prstGeom prst="straightConnector1">
              <a:avLst/>
            </a:prstGeom>
            <a:noFill/>
            <a:ln w="28575" cap="flat" cmpd="sng">
              <a:solidFill>
                <a:schemeClr val="accent4"/>
              </a:solidFill>
              <a:prstDash val="solid"/>
              <a:round/>
              <a:headEnd type="none" w="med" len="med"/>
              <a:tailEnd type="none" w="med" len="med"/>
            </a:ln>
          </p:spPr>
        </p:cxnSp>
      </p:grpSp>
      <p:grpSp>
        <p:nvGrpSpPr>
          <p:cNvPr id="2851" name="Google Shape;2851;p35"/>
          <p:cNvGrpSpPr/>
          <p:nvPr/>
        </p:nvGrpSpPr>
        <p:grpSpPr>
          <a:xfrm>
            <a:off x="4711759" y="3217015"/>
            <a:ext cx="3315854" cy="1104850"/>
            <a:chOff x="4760909" y="2421175"/>
            <a:chExt cx="3315854" cy="827400"/>
          </a:xfrm>
        </p:grpSpPr>
        <p:cxnSp>
          <p:nvCxnSpPr>
            <p:cNvPr id="2852" name="Google Shape;2852;p35"/>
            <p:cNvCxnSpPr/>
            <p:nvPr/>
          </p:nvCxnSpPr>
          <p:spPr>
            <a:xfrm rot="10800000">
              <a:off x="7835563" y="2593620"/>
              <a:ext cx="0" cy="482400"/>
            </a:xfrm>
            <a:prstGeom prst="straightConnector1">
              <a:avLst/>
            </a:prstGeom>
            <a:noFill/>
            <a:ln w="76200" cap="flat" cmpd="sng">
              <a:solidFill>
                <a:schemeClr val="accent2"/>
              </a:solidFill>
              <a:prstDash val="solid"/>
              <a:round/>
              <a:headEnd type="none" w="med" len="med"/>
              <a:tailEnd type="none" w="med" len="med"/>
            </a:ln>
          </p:spPr>
        </p:cxnSp>
        <p:sp>
          <p:nvSpPr>
            <p:cNvPr id="2853" name="Google Shape;2853;p35"/>
            <p:cNvSpPr/>
            <p:nvPr/>
          </p:nvSpPr>
          <p:spPr>
            <a:xfrm flipH="1">
              <a:off x="4760909" y="2421175"/>
              <a:ext cx="2840700" cy="8274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flipH="1">
              <a:off x="4763904" y="2421175"/>
              <a:ext cx="2840700" cy="827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55" name="Google Shape;2855;p35"/>
            <p:cNvCxnSpPr/>
            <p:nvPr/>
          </p:nvCxnSpPr>
          <p:spPr>
            <a:xfrm rot="10800000">
              <a:off x="7835243" y="2593333"/>
              <a:ext cx="0" cy="483000"/>
            </a:xfrm>
            <a:prstGeom prst="straightConnector1">
              <a:avLst/>
            </a:prstGeom>
            <a:noFill/>
            <a:ln w="28575" cap="flat" cmpd="sng">
              <a:solidFill>
                <a:schemeClr val="accent4"/>
              </a:solidFill>
              <a:prstDash val="solid"/>
              <a:round/>
              <a:headEnd type="none" w="med" len="med"/>
              <a:tailEnd type="none" w="med" len="med"/>
            </a:ln>
          </p:spPr>
        </p:cxnSp>
      </p:grpSp>
      <p:sp>
        <p:nvSpPr>
          <p:cNvPr id="2861" name="Google Shape;2861;p35"/>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Literatür Taraması</a:t>
            </a:r>
            <a:endParaRPr dirty="0"/>
          </a:p>
        </p:txBody>
      </p:sp>
      <p:sp>
        <p:nvSpPr>
          <p:cNvPr id="2862" name="Google Shape;2862;p35"/>
          <p:cNvSpPr txBox="1"/>
          <p:nvPr/>
        </p:nvSpPr>
        <p:spPr>
          <a:xfrm>
            <a:off x="1631637" y="1320075"/>
            <a:ext cx="2644800" cy="101456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Çevrimiçi</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Sosyal</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Ağlarda</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Nefret</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Söylemi</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Tespiti</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için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Yapay</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Zeka</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Temell</a:t>
            </a:r>
            <a:r>
              <a:rPr lang="tr-TR" dirty="0">
                <a:solidFill>
                  <a:schemeClr val="lt2"/>
                </a:solidFill>
                <a:latin typeface="Fira Sans Extra Condensed SemiBold"/>
                <a:ea typeface="Fira Sans Extra Condensed SemiBold"/>
                <a:cs typeface="Fira Sans Extra Condensed SemiBold"/>
                <a:sym typeface="Fira Sans Extra Condensed SemiBold"/>
              </a:rPr>
              <a:t>i </a:t>
            </a:r>
            <a:r>
              <a:rPr lang="en-GB" dirty="0" err="1">
                <a:solidFill>
                  <a:schemeClr val="lt2"/>
                </a:solidFill>
                <a:latin typeface="Fira Sans Extra Condensed SemiBold"/>
                <a:ea typeface="Fira Sans Extra Condensed SemiBold"/>
                <a:cs typeface="Fira Sans Extra Condensed SemiBold"/>
                <a:sym typeface="Fira Sans Extra Condensed SemiBold"/>
              </a:rPr>
              <a:t>Algoritmaların</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Performans</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Değerlendirmesi</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863" name="Google Shape;2863;p35"/>
          <p:cNvSpPr txBox="1"/>
          <p:nvPr/>
        </p:nvSpPr>
        <p:spPr>
          <a:xfrm>
            <a:off x="1490287" y="3342797"/>
            <a:ext cx="2944902" cy="90773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2"/>
                </a:solidFill>
                <a:latin typeface="Fira Sans Extra Condensed SemiBold"/>
                <a:ea typeface="Fira Sans Extra Condensed SemiBold"/>
                <a:cs typeface="Fira Sans Extra Condensed SemiBold"/>
                <a:sym typeface="Fira Sans Extra Condensed SemiBold"/>
              </a:rPr>
              <a:t>Multi-Task Learning with Sentiment, Emotion</a:t>
            </a:r>
            <a:r>
              <a:rPr lang="tr-TR" dirty="0">
                <a:solidFill>
                  <a:schemeClr val="lt2"/>
                </a:solidFill>
                <a:latin typeface="Fira Sans Extra Condensed SemiBold"/>
                <a:ea typeface="Fira Sans Extra Condensed SemiBold"/>
                <a:cs typeface="Fira Sans Extra Condensed SemiBold"/>
                <a:sym typeface="Fira Sans Extra Condensed SemiBold"/>
              </a:rPr>
              <a:t> </a:t>
            </a:r>
            <a:r>
              <a:rPr lang="en-US" dirty="0">
                <a:solidFill>
                  <a:schemeClr val="lt2"/>
                </a:solidFill>
                <a:latin typeface="Fira Sans Extra Condensed SemiBold"/>
                <a:ea typeface="Fira Sans Extra Condensed SemiBold"/>
                <a:cs typeface="Fira Sans Extra Condensed SemiBold"/>
                <a:sym typeface="Fira Sans Extra Condensed SemiBold"/>
              </a:rPr>
              <a:t>and</a:t>
            </a:r>
          </a:p>
          <a:p>
            <a:pPr marL="0" lvl="0" indent="0" algn="ctr" rtl="0">
              <a:spcBef>
                <a:spcPts val="0"/>
              </a:spcBef>
              <a:spcAft>
                <a:spcPts val="0"/>
              </a:spcAft>
              <a:buNone/>
            </a:pPr>
            <a:r>
              <a:rPr lang="en-US" dirty="0">
                <a:solidFill>
                  <a:schemeClr val="lt2"/>
                </a:solidFill>
                <a:latin typeface="Fira Sans Extra Condensed SemiBold"/>
                <a:ea typeface="Fira Sans Extra Condensed SemiBold"/>
                <a:cs typeface="Fira Sans Extra Condensed SemiBold"/>
                <a:sym typeface="Fira Sans Extra Condensed SemiBold"/>
              </a:rPr>
              <a:t>Target Detection to Recognize Hate Speech and</a:t>
            </a:r>
          </a:p>
          <a:p>
            <a:pPr marL="0" lvl="0" indent="0" algn="ctr" rtl="0">
              <a:spcBef>
                <a:spcPts val="0"/>
              </a:spcBef>
              <a:spcAft>
                <a:spcPts val="0"/>
              </a:spcAft>
              <a:buNone/>
            </a:pPr>
            <a:r>
              <a:rPr lang="en-US" dirty="0">
                <a:solidFill>
                  <a:schemeClr val="lt2"/>
                </a:solidFill>
                <a:latin typeface="Fira Sans Extra Condensed SemiBold"/>
                <a:ea typeface="Fira Sans Extra Condensed SemiBold"/>
                <a:cs typeface="Fira Sans Extra Condensed SemiBold"/>
                <a:sym typeface="Fira Sans Extra Condensed SemiBold"/>
              </a:rPr>
              <a:t>Offensive Language</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865" name="Google Shape;2865;p35"/>
          <p:cNvSpPr txBox="1"/>
          <p:nvPr/>
        </p:nvSpPr>
        <p:spPr>
          <a:xfrm>
            <a:off x="4867564" y="1433770"/>
            <a:ext cx="2644800" cy="84508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2"/>
                </a:solidFill>
                <a:latin typeface="Fira Sans Extra Condensed SemiBold"/>
                <a:ea typeface="Fira Sans Extra Condensed SemiBold"/>
                <a:cs typeface="Fira Sans Extra Condensed SemiBold"/>
                <a:sym typeface="Fira Sans Extra Condensed SemiBold"/>
              </a:rPr>
              <a:t>Automated hate speech detection and the problem of offensive language.</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866" name="Google Shape;2866;p35"/>
          <p:cNvSpPr txBox="1"/>
          <p:nvPr/>
        </p:nvSpPr>
        <p:spPr>
          <a:xfrm>
            <a:off x="4858859" y="3414058"/>
            <a:ext cx="2644800" cy="69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2"/>
                </a:solidFill>
                <a:latin typeface="Fira Sans Extra Condensed SemiBold"/>
                <a:ea typeface="Fira Sans Extra Condensed SemiBold"/>
                <a:cs typeface="Fira Sans Extra Condensed SemiBold"/>
                <a:sym typeface="Fira Sans Extra Condensed SemiBold"/>
              </a:rPr>
              <a:t>A survey on hate speech detection using natural language processing</a:t>
            </a:r>
          </a:p>
        </p:txBody>
      </p:sp>
      <p:grpSp>
        <p:nvGrpSpPr>
          <p:cNvPr id="2868" name="Google Shape;2868;p35"/>
          <p:cNvGrpSpPr/>
          <p:nvPr/>
        </p:nvGrpSpPr>
        <p:grpSpPr>
          <a:xfrm>
            <a:off x="7871222" y="1168141"/>
            <a:ext cx="743643" cy="1000462"/>
            <a:chOff x="3478424" y="1308364"/>
            <a:chExt cx="2187185" cy="2942536"/>
          </a:xfrm>
        </p:grpSpPr>
        <p:sp>
          <p:nvSpPr>
            <p:cNvPr id="2869" name="Google Shape;2869;p35"/>
            <p:cNvSpPr/>
            <p:nvPr/>
          </p:nvSpPr>
          <p:spPr>
            <a:xfrm>
              <a:off x="3485139" y="2969821"/>
              <a:ext cx="2180470" cy="1281079"/>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3793045" y="1947520"/>
              <a:ext cx="1550129" cy="2096604"/>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3784988" y="1482593"/>
              <a:ext cx="1566242" cy="929825"/>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3818244" y="2089627"/>
              <a:ext cx="711364" cy="456533"/>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3818244" y="2153697"/>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3818244" y="2218120"/>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3818244" y="2282543"/>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3818244" y="2346966"/>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3818244" y="246178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3818244" y="2526209"/>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3818244" y="2590250"/>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3818244" y="2654673"/>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5"/>
            <p:cNvSpPr/>
            <p:nvPr/>
          </p:nvSpPr>
          <p:spPr>
            <a:xfrm>
              <a:off x="3818244" y="271909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p:nvPr/>
          </p:nvSpPr>
          <p:spPr>
            <a:xfrm>
              <a:off x="3818244" y="2833916"/>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5"/>
            <p:cNvSpPr/>
            <p:nvPr/>
          </p:nvSpPr>
          <p:spPr>
            <a:xfrm>
              <a:off x="3818244" y="2898339"/>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5"/>
            <p:cNvSpPr/>
            <p:nvPr/>
          </p:nvSpPr>
          <p:spPr>
            <a:xfrm>
              <a:off x="3818244" y="2962762"/>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3818244" y="3026803"/>
              <a:ext cx="711364" cy="456885"/>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3818244" y="3091226"/>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3818244" y="3206046"/>
              <a:ext cx="711364" cy="456533"/>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3818244" y="3270469"/>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3818244" y="3334892"/>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3818244" y="3399315"/>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3818244" y="3463385"/>
              <a:ext cx="711364" cy="45685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4606639" y="2089627"/>
              <a:ext cx="711011" cy="456533"/>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4606639" y="2153697"/>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5"/>
            <p:cNvSpPr/>
            <p:nvPr/>
          </p:nvSpPr>
          <p:spPr>
            <a:xfrm>
              <a:off x="4606639" y="2218120"/>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5"/>
            <p:cNvSpPr/>
            <p:nvPr/>
          </p:nvSpPr>
          <p:spPr>
            <a:xfrm>
              <a:off x="4606639" y="2282543"/>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5"/>
            <p:cNvSpPr/>
            <p:nvPr/>
          </p:nvSpPr>
          <p:spPr>
            <a:xfrm>
              <a:off x="4606639" y="2346966"/>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5"/>
            <p:cNvSpPr/>
            <p:nvPr/>
          </p:nvSpPr>
          <p:spPr>
            <a:xfrm>
              <a:off x="4606639" y="246178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5"/>
            <p:cNvSpPr/>
            <p:nvPr/>
          </p:nvSpPr>
          <p:spPr>
            <a:xfrm>
              <a:off x="4606639" y="2526209"/>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5"/>
            <p:cNvSpPr/>
            <p:nvPr/>
          </p:nvSpPr>
          <p:spPr>
            <a:xfrm>
              <a:off x="4606639" y="2590250"/>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5"/>
            <p:cNvSpPr/>
            <p:nvPr/>
          </p:nvSpPr>
          <p:spPr>
            <a:xfrm>
              <a:off x="4606639" y="2654673"/>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5"/>
            <p:cNvSpPr/>
            <p:nvPr/>
          </p:nvSpPr>
          <p:spPr>
            <a:xfrm>
              <a:off x="4606639" y="271909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5"/>
            <p:cNvSpPr/>
            <p:nvPr/>
          </p:nvSpPr>
          <p:spPr>
            <a:xfrm>
              <a:off x="4606639" y="2833916"/>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5"/>
            <p:cNvSpPr/>
            <p:nvPr/>
          </p:nvSpPr>
          <p:spPr>
            <a:xfrm>
              <a:off x="4606639" y="2898339"/>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5"/>
            <p:cNvSpPr/>
            <p:nvPr/>
          </p:nvSpPr>
          <p:spPr>
            <a:xfrm>
              <a:off x="4606639" y="2962762"/>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5"/>
            <p:cNvSpPr/>
            <p:nvPr/>
          </p:nvSpPr>
          <p:spPr>
            <a:xfrm>
              <a:off x="4606639" y="3026803"/>
              <a:ext cx="711011" cy="456885"/>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5"/>
            <p:cNvSpPr/>
            <p:nvPr/>
          </p:nvSpPr>
          <p:spPr>
            <a:xfrm>
              <a:off x="4606639" y="3091226"/>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5"/>
            <p:cNvSpPr/>
            <p:nvPr/>
          </p:nvSpPr>
          <p:spPr>
            <a:xfrm>
              <a:off x="4606639" y="3206046"/>
              <a:ext cx="711011" cy="456533"/>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5"/>
            <p:cNvSpPr/>
            <p:nvPr/>
          </p:nvSpPr>
          <p:spPr>
            <a:xfrm>
              <a:off x="4606639" y="3270469"/>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5"/>
            <p:cNvSpPr/>
            <p:nvPr/>
          </p:nvSpPr>
          <p:spPr>
            <a:xfrm>
              <a:off x="4606639" y="3334892"/>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5"/>
            <p:cNvSpPr/>
            <p:nvPr/>
          </p:nvSpPr>
          <p:spPr>
            <a:xfrm>
              <a:off x="4606639" y="3399315"/>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5"/>
            <p:cNvSpPr/>
            <p:nvPr/>
          </p:nvSpPr>
          <p:spPr>
            <a:xfrm>
              <a:off x="4606639" y="3463385"/>
              <a:ext cx="711011" cy="45685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2" name="Google Shape;2912;p35"/>
            <p:cNvGrpSpPr/>
            <p:nvPr/>
          </p:nvGrpSpPr>
          <p:grpSpPr>
            <a:xfrm>
              <a:off x="3478424" y="1308364"/>
              <a:ext cx="2180470" cy="1878295"/>
              <a:chOff x="5553063" y="1487604"/>
              <a:chExt cx="1981525" cy="1707075"/>
            </a:xfrm>
          </p:grpSpPr>
          <p:sp>
            <p:nvSpPr>
              <p:cNvPr id="2913" name="Google Shape;2913;p3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5" name="Google Shape;2915;p35"/>
          <p:cNvGrpSpPr/>
          <p:nvPr/>
        </p:nvGrpSpPr>
        <p:grpSpPr>
          <a:xfrm>
            <a:off x="7885532" y="3381015"/>
            <a:ext cx="743643" cy="1000462"/>
            <a:chOff x="3478424" y="1308364"/>
            <a:chExt cx="2187185" cy="2942536"/>
          </a:xfrm>
        </p:grpSpPr>
        <p:sp>
          <p:nvSpPr>
            <p:cNvPr id="2916" name="Google Shape;2916;p35"/>
            <p:cNvSpPr/>
            <p:nvPr/>
          </p:nvSpPr>
          <p:spPr>
            <a:xfrm>
              <a:off x="3485139" y="2969821"/>
              <a:ext cx="2180470" cy="1281079"/>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5"/>
            <p:cNvSpPr/>
            <p:nvPr/>
          </p:nvSpPr>
          <p:spPr>
            <a:xfrm>
              <a:off x="3793045" y="1947520"/>
              <a:ext cx="1550129" cy="2096604"/>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5"/>
            <p:cNvSpPr/>
            <p:nvPr/>
          </p:nvSpPr>
          <p:spPr>
            <a:xfrm>
              <a:off x="3784988" y="1482593"/>
              <a:ext cx="1566242" cy="929825"/>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5"/>
            <p:cNvSpPr/>
            <p:nvPr/>
          </p:nvSpPr>
          <p:spPr>
            <a:xfrm>
              <a:off x="3818244" y="2089627"/>
              <a:ext cx="711364" cy="456533"/>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5"/>
            <p:cNvSpPr/>
            <p:nvPr/>
          </p:nvSpPr>
          <p:spPr>
            <a:xfrm>
              <a:off x="3818244" y="2153697"/>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5"/>
            <p:cNvSpPr/>
            <p:nvPr/>
          </p:nvSpPr>
          <p:spPr>
            <a:xfrm>
              <a:off x="3818244" y="2218120"/>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5"/>
            <p:cNvSpPr/>
            <p:nvPr/>
          </p:nvSpPr>
          <p:spPr>
            <a:xfrm>
              <a:off x="3818244" y="2282543"/>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5"/>
            <p:cNvSpPr/>
            <p:nvPr/>
          </p:nvSpPr>
          <p:spPr>
            <a:xfrm>
              <a:off x="3818244" y="2346966"/>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5"/>
            <p:cNvSpPr/>
            <p:nvPr/>
          </p:nvSpPr>
          <p:spPr>
            <a:xfrm>
              <a:off x="3818244" y="246178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5"/>
            <p:cNvSpPr/>
            <p:nvPr/>
          </p:nvSpPr>
          <p:spPr>
            <a:xfrm>
              <a:off x="3818244" y="2526209"/>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5"/>
            <p:cNvSpPr/>
            <p:nvPr/>
          </p:nvSpPr>
          <p:spPr>
            <a:xfrm>
              <a:off x="3818244" y="2590250"/>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5"/>
            <p:cNvSpPr/>
            <p:nvPr/>
          </p:nvSpPr>
          <p:spPr>
            <a:xfrm>
              <a:off x="3818244" y="2654673"/>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5"/>
            <p:cNvSpPr/>
            <p:nvPr/>
          </p:nvSpPr>
          <p:spPr>
            <a:xfrm>
              <a:off x="3818244" y="271909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5"/>
            <p:cNvSpPr/>
            <p:nvPr/>
          </p:nvSpPr>
          <p:spPr>
            <a:xfrm>
              <a:off x="3818244" y="2833916"/>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5"/>
            <p:cNvSpPr/>
            <p:nvPr/>
          </p:nvSpPr>
          <p:spPr>
            <a:xfrm>
              <a:off x="3818244" y="2898339"/>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5"/>
            <p:cNvSpPr/>
            <p:nvPr/>
          </p:nvSpPr>
          <p:spPr>
            <a:xfrm>
              <a:off x="3818244" y="2962762"/>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5"/>
            <p:cNvSpPr/>
            <p:nvPr/>
          </p:nvSpPr>
          <p:spPr>
            <a:xfrm>
              <a:off x="3818244" y="3026803"/>
              <a:ext cx="711364" cy="456885"/>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5"/>
            <p:cNvSpPr/>
            <p:nvPr/>
          </p:nvSpPr>
          <p:spPr>
            <a:xfrm>
              <a:off x="3818244" y="3091226"/>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5"/>
            <p:cNvSpPr/>
            <p:nvPr/>
          </p:nvSpPr>
          <p:spPr>
            <a:xfrm>
              <a:off x="3818244" y="3206046"/>
              <a:ext cx="711364" cy="456533"/>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5"/>
            <p:cNvSpPr/>
            <p:nvPr/>
          </p:nvSpPr>
          <p:spPr>
            <a:xfrm>
              <a:off x="3818244" y="3270469"/>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5"/>
            <p:cNvSpPr/>
            <p:nvPr/>
          </p:nvSpPr>
          <p:spPr>
            <a:xfrm>
              <a:off x="3818244" y="3334892"/>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5"/>
            <p:cNvSpPr/>
            <p:nvPr/>
          </p:nvSpPr>
          <p:spPr>
            <a:xfrm>
              <a:off x="3818244" y="3399315"/>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5"/>
            <p:cNvSpPr/>
            <p:nvPr/>
          </p:nvSpPr>
          <p:spPr>
            <a:xfrm>
              <a:off x="3818244" y="3463385"/>
              <a:ext cx="711364" cy="45685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5"/>
            <p:cNvSpPr/>
            <p:nvPr/>
          </p:nvSpPr>
          <p:spPr>
            <a:xfrm>
              <a:off x="4606639" y="2089627"/>
              <a:ext cx="711011" cy="456533"/>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5"/>
            <p:cNvSpPr/>
            <p:nvPr/>
          </p:nvSpPr>
          <p:spPr>
            <a:xfrm>
              <a:off x="4606639" y="2153697"/>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5"/>
            <p:cNvSpPr/>
            <p:nvPr/>
          </p:nvSpPr>
          <p:spPr>
            <a:xfrm>
              <a:off x="4606639" y="2218120"/>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5"/>
            <p:cNvSpPr/>
            <p:nvPr/>
          </p:nvSpPr>
          <p:spPr>
            <a:xfrm>
              <a:off x="4606639" y="2282543"/>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4606639" y="2346966"/>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4606639" y="246178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4606639" y="2526209"/>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4606639" y="2590250"/>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4606639" y="2654673"/>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4606639" y="271909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4606639" y="2833916"/>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4606639" y="2898339"/>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5"/>
            <p:cNvSpPr/>
            <p:nvPr/>
          </p:nvSpPr>
          <p:spPr>
            <a:xfrm>
              <a:off x="4606639" y="2962762"/>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5"/>
            <p:cNvSpPr/>
            <p:nvPr/>
          </p:nvSpPr>
          <p:spPr>
            <a:xfrm>
              <a:off x="4606639" y="3026803"/>
              <a:ext cx="711011" cy="456885"/>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5"/>
            <p:cNvSpPr/>
            <p:nvPr/>
          </p:nvSpPr>
          <p:spPr>
            <a:xfrm>
              <a:off x="4606639" y="3091226"/>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5"/>
            <p:cNvSpPr/>
            <p:nvPr/>
          </p:nvSpPr>
          <p:spPr>
            <a:xfrm>
              <a:off x="4606639" y="3206046"/>
              <a:ext cx="711011" cy="456533"/>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5"/>
            <p:cNvSpPr/>
            <p:nvPr/>
          </p:nvSpPr>
          <p:spPr>
            <a:xfrm>
              <a:off x="4606639" y="3270469"/>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4606639" y="3334892"/>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4606639" y="3399315"/>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4606639" y="3463385"/>
              <a:ext cx="711011" cy="45685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9" name="Google Shape;2959;p35"/>
            <p:cNvGrpSpPr/>
            <p:nvPr/>
          </p:nvGrpSpPr>
          <p:grpSpPr>
            <a:xfrm>
              <a:off x="3478424" y="1308364"/>
              <a:ext cx="2180470" cy="1878295"/>
              <a:chOff x="5553063" y="1487604"/>
              <a:chExt cx="1981525" cy="1707075"/>
            </a:xfrm>
          </p:grpSpPr>
          <p:sp>
            <p:nvSpPr>
              <p:cNvPr id="2960" name="Google Shape;2960;p3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09" name="Google Shape;3009;p35"/>
          <p:cNvGrpSpPr/>
          <p:nvPr/>
        </p:nvGrpSpPr>
        <p:grpSpPr>
          <a:xfrm>
            <a:off x="535372" y="1168141"/>
            <a:ext cx="743643" cy="1000462"/>
            <a:chOff x="3478424" y="1308364"/>
            <a:chExt cx="2187185" cy="2942536"/>
          </a:xfrm>
        </p:grpSpPr>
        <p:sp>
          <p:nvSpPr>
            <p:cNvPr id="3010" name="Google Shape;3010;p35"/>
            <p:cNvSpPr/>
            <p:nvPr/>
          </p:nvSpPr>
          <p:spPr>
            <a:xfrm>
              <a:off x="3485139" y="2969821"/>
              <a:ext cx="2180470" cy="1281079"/>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5"/>
            <p:cNvSpPr/>
            <p:nvPr/>
          </p:nvSpPr>
          <p:spPr>
            <a:xfrm>
              <a:off x="3793045" y="1947520"/>
              <a:ext cx="1550129" cy="2096604"/>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5"/>
            <p:cNvSpPr/>
            <p:nvPr/>
          </p:nvSpPr>
          <p:spPr>
            <a:xfrm>
              <a:off x="3784988" y="1482593"/>
              <a:ext cx="1566242" cy="929825"/>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5"/>
            <p:cNvSpPr/>
            <p:nvPr/>
          </p:nvSpPr>
          <p:spPr>
            <a:xfrm>
              <a:off x="3818244" y="2089627"/>
              <a:ext cx="711364" cy="456533"/>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5"/>
            <p:cNvSpPr/>
            <p:nvPr/>
          </p:nvSpPr>
          <p:spPr>
            <a:xfrm>
              <a:off x="3818244" y="2153697"/>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5"/>
            <p:cNvSpPr/>
            <p:nvPr/>
          </p:nvSpPr>
          <p:spPr>
            <a:xfrm>
              <a:off x="3818244" y="2218120"/>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5"/>
            <p:cNvSpPr/>
            <p:nvPr/>
          </p:nvSpPr>
          <p:spPr>
            <a:xfrm>
              <a:off x="3818244" y="2282543"/>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5"/>
            <p:cNvSpPr/>
            <p:nvPr/>
          </p:nvSpPr>
          <p:spPr>
            <a:xfrm>
              <a:off x="3818244" y="2346966"/>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5"/>
            <p:cNvSpPr/>
            <p:nvPr/>
          </p:nvSpPr>
          <p:spPr>
            <a:xfrm>
              <a:off x="3818244" y="246178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5"/>
            <p:cNvSpPr/>
            <p:nvPr/>
          </p:nvSpPr>
          <p:spPr>
            <a:xfrm>
              <a:off x="3818244" y="2526209"/>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5"/>
            <p:cNvSpPr/>
            <p:nvPr/>
          </p:nvSpPr>
          <p:spPr>
            <a:xfrm>
              <a:off x="3818244" y="2590250"/>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5"/>
            <p:cNvSpPr/>
            <p:nvPr/>
          </p:nvSpPr>
          <p:spPr>
            <a:xfrm>
              <a:off x="3818244" y="2654673"/>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5"/>
            <p:cNvSpPr/>
            <p:nvPr/>
          </p:nvSpPr>
          <p:spPr>
            <a:xfrm>
              <a:off x="3818244" y="271909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5"/>
            <p:cNvSpPr/>
            <p:nvPr/>
          </p:nvSpPr>
          <p:spPr>
            <a:xfrm>
              <a:off x="3818244" y="2833916"/>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5"/>
            <p:cNvSpPr/>
            <p:nvPr/>
          </p:nvSpPr>
          <p:spPr>
            <a:xfrm>
              <a:off x="3818244" y="2898339"/>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5"/>
            <p:cNvSpPr/>
            <p:nvPr/>
          </p:nvSpPr>
          <p:spPr>
            <a:xfrm>
              <a:off x="3818244" y="2962762"/>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5"/>
            <p:cNvSpPr/>
            <p:nvPr/>
          </p:nvSpPr>
          <p:spPr>
            <a:xfrm>
              <a:off x="3818244" y="3026803"/>
              <a:ext cx="711364" cy="456885"/>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5"/>
            <p:cNvSpPr/>
            <p:nvPr/>
          </p:nvSpPr>
          <p:spPr>
            <a:xfrm>
              <a:off x="3818244" y="3091226"/>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5"/>
            <p:cNvSpPr/>
            <p:nvPr/>
          </p:nvSpPr>
          <p:spPr>
            <a:xfrm>
              <a:off x="3818244" y="3206046"/>
              <a:ext cx="711364" cy="456533"/>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5"/>
            <p:cNvSpPr/>
            <p:nvPr/>
          </p:nvSpPr>
          <p:spPr>
            <a:xfrm>
              <a:off x="3818244" y="3270469"/>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5"/>
            <p:cNvSpPr/>
            <p:nvPr/>
          </p:nvSpPr>
          <p:spPr>
            <a:xfrm>
              <a:off x="3818244" y="3334892"/>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5"/>
            <p:cNvSpPr/>
            <p:nvPr/>
          </p:nvSpPr>
          <p:spPr>
            <a:xfrm>
              <a:off x="3818244" y="3399315"/>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5"/>
            <p:cNvSpPr/>
            <p:nvPr/>
          </p:nvSpPr>
          <p:spPr>
            <a:xfrm>
              <a:off x="3818244" y="3463385"/>
              <a:ext cx="711364" cy="45685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5"/>
            <p:cNvSpPr/>
            <p:nvPr/>
          </p:nvSpPr>
          <p:spPr>
            <a:xfrm>
              <a:off x="4606639" y="2089627"/>
              <a:ext cx="711011" cy="456533"/>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5"/>
            <p:cNvSpPr/>
            <p:nvPr/>
          </p:nvSpPr>
          <p:spPr>
            <a:xfrm>
              <a:off x="4606639" y="2153697"/>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5"/>
            <p:cNvSpPr/>
            <p:nvPr/>
          </p:nvSpPr>
          <p:spPr>
            <a:xfrm>
              <a:off x="4606639" y="2218120"/>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5"/>
            <p:cNvSpPr/>
            <p:nvPr/>
          </p:nvSpPr>
          <p:spPr>
            <a:xfrm>
              <a:off x="4606639" y="2282543"/>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5"/>
            <p:cNvSpPr/>
            <p:nvPr/>
          </p:nvSpPr>
          <p:spPr>
            <a:xfrm>
              <a:off x="4606639" y="2346966"/>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5"/>
            <p:cNvSpPr/>
            <p:nvPr/>
          </p:nvSpPr>
          <p:spPr>
            <a:xfrm>
              <a:off x="4606639" y="246178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5"/>
            <p:cNvSpPr/>
            <p:nvPr/>
          </p:nvSpPr>
          <p:spPr>
            <a:xfrm>
              <a:off x="4606639" y="2526209"/>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5"/>
            <p:cNvSpPr/>
            <p:nvPr/>
          </p:nvSpPr>
          <p:spPr>
            <a:xfrm>
              <a:off x="4606639" y="2590250"/>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5"/>
            <p:cNvSpPr/>
            <p:nvPr/>
          </p:nvSpPr>
          <p:spPr>
            <a:xfrm>
              <a:off x="4606639" y="2654673"/>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5"/>
            <p:cNvSpPr/>
            <p:nvPr/>
          </p:nvSpPr>
          <p:spPr>
            <a:xfrm>
              <a:off x="4606639" y="271909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4606639" y="2833916"/>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5"/>
            <p:cNvSpPr/>
            <p:nvPr/>
          </p:nvSpPr>
          <p:spPr>
            <a:xfrm>
              <a:off x="4606639" y="2898339"/>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5"/>
            <p:cNvSpPr/>
            <p:nvPr/>
          </p:nvSpPr>
          <p:spPr>
            <a:xfrm>
              <a:off x="4606639" y="2962762"/>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4606639" y="3026803"/>
              <a:ext cx="711011" cy="456885"/>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5"/>
            <p:cNvSpPr/>
            <p:nvPr/>
          </p:nvSpPr>
          <p:spPr>
            <a:xfrm>
              <a:off x="4606639" y="3091226"/>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5"/>
            <p:cNvSpPr/>
            <p:nvPr/>
          </p:nvSpPr>
          <p:spPr>
            <a:xfrm>
              <a:off x="4606639" y="3206046"/>
              <a:ext cx="711011" cy="456533"/>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4606639" y="3270469"/>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5"/>
            <p:cNvSpPr/>
            <p:nvPr/>
          </p:nvSpPr>
          <p:spPr>
            <a:xfrm>
              <a:off x="4606639" y="3334892"/>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5"/>
            <p:cNvSpPr/>
            <p:nvPr/>
          </p:nvSpPr>
          <p:spPr>
            <a:xfrm>
              <a:off x="4606639" y="3399315"/>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4606639" y="3463385"/>
              <a:ext cx="711011" cy="45685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3" name="Google Shape;3053;p35"/>
            <p:cNvGrpSpPr/>
            <p:nvPr/>
          </p:nvGrpSpPr>
          <p:grpSpPr>
            <a:xfrm>
              <a:off x="3478424" y="1308364"/>
              <a:ext cx="2180470" cy="1878295"/>
              <a:chOff x="5553063" y="1487604"/>
              <a:chExt cx="1981525" cy="1707075"/>
            </a:xfrm>
          </p:grpSpPr>
          <p:sp>
            <p:nvSpPr>
              <p:cNvPr id="3054" name="Google Shape;3054;p3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6" name="Google Shape;3056;p35"/>
          <p:cNvGrpSpPr/>
          <p:nvPr/>
        </p:nvGrpSpPr>
        <p:grpSpPr>
          <a:xfrm>
            <a:off x="434786" y="3197463"/>
            <a:ext cx="743643" cy="1000462"/>
            <a:chOff x="3478424" y="1308364"/>
            <a:chExt cx="2187185" cy="2942536"/>
          </a:xfrm>
        </p:grpSpPr>
        <p:sp>
          <p:nvSpPr>
            <p:cNvPr id="3057" name="Google Shape;3057;p35"/>
            <p:cNvSpPr/>
            <p:nvPr/>
          </p:nvSpPr>
          <p:spPr>
            <a:xfrm>
              <a:off x="3485139" y="2969821"/>
              <a:ext cx="2180470" cy="1281079"/>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3793045" y="1947520"/>
              <a:ext cx="1550129" cy="2096604"/>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5"/>
            <p:cNvSpPr/>
            <p:nvPr/>
          </p:nvSpPr>
          <p:spPr>
            <a:xfrm>
              <a:off x="3784988" y="1482593"/>
              <a:ext cx="1566242" cy="929825"/>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5"/>
            <p:cNvSpPr/>
            <p:nvPr/>
          </p:nvSpPr>
          <p:spPr>
            <a:xfrm>
              <a:off x="3818244" y="2089627"/>
              <a:ext cx="711364" cy="456533"/>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5"/>
            <p:cNvSpPr/>
            <p:nvPr/>
          </p:nvSpPr>
          <p:spPr>
            <a:xfrm>
              <a:off x="3818244" y="2153697"/>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5"/>
            <p:cNvSpPr/>
            <p:nvPr/>
          </p:nvSpPr>
          <p:spPr>
            <a:xfrm>
              <a:off x="3818244" y="2218120"/>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5"/>
            <p:cNvSpPr/>
            <p:nvPr/>
          </p:nvSpPr>
          <p:spPr>
            <a:xfrm>
              <a:off x="3818244" y="2282543"/>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5"/>
            <p:cNvSpPr/>
            <p:nvPr/>
          </p:nvSpPr>
          <p:spPr>
            <a:xfrm>
              <a:off x="3818244" y="2346966"/>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5"/>
            <p:cNvSpPr/>
            <p:nvPr/>
          </p:nvSpPr>
          <p:spPr>
            <a:xfrm>
              <a:off x="3818244" y="246178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5"/>
            <p:cNvSpPr/>
            <p:nvPr/>
          </p:nvSpPr>
          <p:spPr>
            <a:xfrm>
              <a:off x="3818244" y="2526209"/>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5"/>
            <p:cNvSpPr/>
            <p:nvPr/>
          </p:nvSpPr>
          <p:spPr>
            <a:xfrm>
              <a:off x="3818244" y="2590250"/>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5"/>
            <p:cNvSpPr/>
            <p:nvPr/>
          </p:nvSpPr>
          <p:spPr>
            <a:xfrm>
              <a:off x="3818244" y="2654673"/>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5"/>
            <p:cNvSpPr/>
            <p:nvPr/>
          </p:nvSpPr>
          <p:spPr>
            <a:xfrm>
              <a:off x="3818244" y="271909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5"/>
            <p:cNvSpPr/>
            <p:nvPr/>
          </p:nvSpPr>
          <p:spPr>
            <a:xfrm>
              <a:off x="3818244" y="2833916"/>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5"/>
            <p:cNvSpPr/>
            <p:nvPr/>
          </p:nvSpPr>
          <p:spPr>
            <a:xfrm>
              <a:off x="3818244" y="2898339"/>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5"/>
            <p:cNvSpPr/>
            <p:nvPr/>
          </p:nvSpPr>
          <p:spPr>
            <a:xfrm>
              <a:off x="3818244" y="2962762"/>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5"/>
            <p:cNvSpPr/>
            <p:nvPr/>
          </p:nvSpPr>
          <p:spPr>
            <a:xfrm>
              <a:off x="3818244" y="3026803"/>
              <a:ext cx="711364" cy="456885"/>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5"/>
            <p:cNvSpPr/>
            <p:nvPr/>
          </p:nvSpPr>
          <p:spPr>
            <a:xfrm>
              <a:off x="3818244" y="3091226"/>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5"/>
            <p:cNvSpPr/>
            <p:nvPr/>
          </p:nvSpPr>
          <p:spPr>
            <a:xfrm>
              <a:off x="3818244" y="3206046"/>
              <a:ext cx="711364" cy="456533"/>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5"/>
            <p:cNvSpPr/>
            <p:nvPr/>
          </p:nvSpPr>
          <p:spPr>
            <a:xfrm>
              <a:off x="3818244" y="3270469"/>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5"/>
            <p:cNvSpPr/>
            <p:nvPr/>
          </p:nvSpPr>
          <p:spPr>
            <a:xfrm>
              <a:off x="3818244" y="3334892"/>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5"/>
            <p:cNvSpPr/>
            <p:nvPr/>
          </p:nvSpPr>
          <p:spPr>
            <a:xfrm>
              <a:off x="3818244" y="3399315"/>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5"/>
            <p:cNvSpPr/>
            <p:nvPr/>
          </p:nvSpPr>
          <p:spPr>
            <a:xfrm>
              <a:off x="3818244" y="3463385"/>
              <a:ext cx="711364" cy="45685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5"/>
            <p:cNvSpPr/>
            <p:nvPr/>
          </p:nvSpPr>
          <p:spPr>
            <a:xfrm>
              <a:off x="4606639" y="2089627"/>
              <a:ext cx="711011" cy="456533"/>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5"/>
            <p:cNvSpPr/>
            <p:nvPr/>
          </p:nvSpPr>
          <p:spPr>
            <a:xfrm>
              <a:off x="4606639" y="2153697"/>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5"/>
            <p:cNvSpPr/>
            <p:nvPr/>
          </p:nvSpPr>
          <p:spPr>
            <a:xfrm>
              <a:off x="4606639" y="2218120"/>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5"/>
            <p:cNvSpPr/>
            <p:nvPr/>
          </p:nvSpPr>
          <p:spPr>
            <a:xfrm>
              <a:off x="4606639" y="2282543"/>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5"/>
            <p:cNvSpPr/>
            <p:nvPr/>
          </p:nvSpPr>
          <p:spPr>
            <a:xfrm>
              <a:off x="4606639" y="2346966"/>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5"/>
            <p:cNvSpPr/>
            <p:nvPr/>
          </p:nvSpPr>
          <p:spPr>
            <a:xfrm>
              <a:off x="4606639" y="246178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5"/>
            <p:cNvSpPr/>
            <p:nvPr/>
          </p:nvSpPr>
          <p:spPr>
            <a:xfrm>
              <a:off x="4606639" y="2526209"/>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5"/>
            <p:cNvSpPr/>
            <p:nvPr/>
          </p:nvSpPr>
          <p:spPr>
            <a:xfrm>
              <a:off x="4606639" y="2590250"/>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5"/>
            <p:cNvSpPr/>
            <p:nvPr/>
          </p:nvSpPr>
          <p:spPr>
            <a:xfrm>
              <a:off x="4606639" y="2654673"/>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5"/>
            <p:cNvSpPr/>
            <p:nvPr/>
          </p:nvSpPr>
          <p:spPr>
            <a:xfrm>
              <a:off x="4606639" y="271909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5"/>
            <p:cNvSpPr/>
            <p:nvPr/>
          </p:nvSpPr>
          <p:spPr>
            <a:xfrm>
              <a:off x="4606639" y="2833916"/>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5"/>
            <p:cNvSpPr/>
            <p:nvPr/>
          </p:nvSpPr>
          <p:spPr>
            <a:xfrm>
              <a:off x="4606639" y="2898339"/>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5"/>
            <p:cNvSpPr/>
            <p:nvPr/>
          </p:nvSpPr>
          <p:spPr>
            <a:xfrm>
              <a:off x="4606639" y="2962762"/>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5"/>
            <p:cNvSpPr/>
            <p:nvPr/>
          </p:nvSpPr>
          <p:spPr>
            <a:xfrm>
              <a:off x="4606639" y="3026803"/>
              <a:ext cx="711011" cy="456885"/>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5"/>
            <p:cNvSpPr/>
            <p:nvPr/>
          </p:nvSpPr>
          <p:spPr>
            <a:xfrm>
              <a:off x="4606639" y="3091226"/>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5"/>
            <p:cNvSpPr/>
            <p:nvPr/>
          </p:nvSpPr>
          <p:spPr>
            <a:xfrm>
              <a:off x="4606639" y="3206046"/>
              <a:ext cx="711011" cy="456533"/>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5"/>
            <p:cNvSpPr/>
            <p:nvPr/>
          </p:nvSpPr>
          <p:spPr>
            <a:xfrm>
              <a:off x="4606639" y="3270469"/>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5"/>
            <p:cNvSpPr/>
            <p:nvPr/>
          </p:nvSpPr>
          <p:spPr>
            <a:xfrm>
              <a:off x="4606639" y="3334892"/>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5"/>
            <p:cNvSpPr/>
            <p:nvPr/>
          </p:nvSpPr>
          <p:spPr>
            <a:xfrm>
              <a:off x="4606639" y="3399315"/>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5"/>
            <p:cNvSpPr/>
            <p:nvPr/>
          </p:nvSpPr>
          <p:spPr>
            <a:xfrm>
              <a:off x="4606639" y="3463385"/>
              <a:ext cx="711011" cy="45685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0" name="Google Shape;3100;p35"/>
            <p:cNvGrpSpPr/>
            <p:nvPr/>
          </p:nvGrpSpPr>
          <p:grpSpPr>
            <a:xfrm>
              <a:off x="3478424" y="1308364"/>
              <a:ext cx="2180470" cy="1878295"/>
              <a:chOff x="5553063" y="1487604"/>
              <a:chExt cx="1981525" cy="1707075"/>
            </a:xfrm>
          </p:grpSpPr>
          <p:sp>
            <p:nvSpPr>
              <p:cNvPr id="3101" name="Google Shape;3101;p3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Resim 1">
            <a:extLst>
              <a:ext uri="{FF2B5EF4-FFF2-40B4-BE49-F238E27FC236}">
                <a16:creationId xmlns:a16="http://schemas.microsoft.com/office/drawing/2014/main" id="{C5700CAB-E3E6-79C2-0A6D-C27F6A68EBE9}"/>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
        <p:nvSpPr>
          <p:cNvPr id="3" name="Metin kutusu 2">
            <a:extLst>
              <a:ext uri="{FF2B5EF4-FFF2-40B4-BE49-F238E27FC236}">
                <a16:creationId xmlns:a16="http://schemas.microsoft.com/office/drawing/2014/main" id="{E2A92B4A-E8D8-84F7-1FA8-6B06F95BC476}"/>
              </a:ext>
            </a:extLst>
          </p:cNvPr>
          <p:cNvSpPr txBox="1"/>
          <p:nvPr/>
        </p:nvSpPr>
        <p:spPr>
          <a:xfrm>
            <a:off x="8241715" y="265046"/>
            <a:ext cx="702544" cy="261610"/>
          </a:xfrm>
          <a:prstGeom prst="rect">
            <a:avLst/>
          </a:prstGeom>
          <a:noFill/>
        </p:spPr>
        <p:txBody>
          <a:bodyPr wrap="square" rtlCol="0">
            <a:spAutoFit/>
          </a:bodyPr>
          <a:lstStyle/>
          <a:p>
            <a:r>
              <a:rPr lang="tr-TR" sz="1100" dirty="0">
                <a:latin typeface="Fira Sans Extra Condensed SemiBold" panose="020B0604020202020204" charset="0"/>
              </a:rPr>
              <a:t>[1-2-3-4]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9"/>
        <p:cNvGrpSpPr/>
        <p:nvPr/>
      </p:nvGrpSpPr>
      <p:grpSpPr>
        <a:xfrm>
          <a:off x="0" y="0"/>
          <a:ext cx="0" cy="0"/>
          <a:chOff x="0" y="0"/>
          <a:chExt cx="0" cy="0"/>
        </a:xfrm>
      </p:grpSpPr>
      <p:grpSp>
        <p:nvGrpSpPr>
          <p:cNvPr id="2720" name="Google Shape;2720;p34"/>
          <p:cNvGrpSpPr/>
          <p:nvPr/>
        </p:nvGrpSpPr>
        <p:grpSpPr>
          <a:xfrm>
            <a:off x="2708748" y="2169964"/>
            <a:ext cx="3726503" cy="2784600"/>
            <a:chOff x="2429225" y="2089513"/>
            <a:chExt cx="4142400" cy="2784600"/>
          </a:xfrm>
        </p:grpSpPr>
        <p:sp>
          <p:nvSpPr>
            <p:cNvPr id="2721" name="Google Shape;2721;p34"/>
            <p:cNvSpPr/>
            <p:nvPr/>
          </p:nvSpPr>
          <p:spPr>
            <a:xfrm>
              <a:off x="2429225" y="2089513"/>
              <a:ext cx="4142400" cy="2784600"/>
            </a:xfrm>
            <a:prstGeom prst="arc">
              <a:avLst>
                <a:gd name="adj1" fmla="val 10795274"/>
                <a:gd name="adj2" fmla="val 0"/>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4"/>
            <p:cNvSpPr/>
            <p:nvPr/>
          </p:nvSpPr>
          <p:spPr>
            <a:xfrm>
              <a:off x="2429225" y="2089513"/>
              <a:ext cx="4142400" cy="2784600"/>
            </a:xfrm>
            <a:prstGeom prst="arc">
              <a:avLst>
                <a:gd name="adj1" fmla="val 10795274"/>
                <a:gd name="adj2" fmla="val 0"/>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3" name="Google Shape;2723;p34"/>
          <p:cNvSpPr txBox="1">
            <a:spLocks noGrp="1"/>
          </p:cNvSpPr>
          <p:nvPr>
            <p:ph type="title"/>
          </p:nvPr>
        </p:nvSpPr>
        <p:spPr>
          <a:xfrm>
            <a:off x="514796" y="38918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Veri Üzerine İşlemler</a:t>
            </a:r>
            <a:endParaRPr dirty="0"/>
          </a:p>
        </p:txBody>
      </p:sp>
      <p:grpSp>
        <p:nvGrpSpPr>
          <p:cNvPr id="2724" name="Google Shape;2724;p34"/>
          <p:cNvGrpSpPr/>
          <p:nvPr/>
        </p:nvGrpSpPr>
        <p:grpSpPr>
          <a:xfrm>
            <a:off x="3987762" y="2504422"/>
            <a:ext cx="1168476" cy="1349145"/>
            <a:chOff x="3669150" y="1828675"/>
            <a:chExt cx="1805712" cy="2084909"/>
          </a:xfrm>
        </p:grpSpPr>
        <p:sp>
          <p:nvSpPr>
            <p:cNvPr id="2725" name="Google Shape;2725;p34"/>
            <p:cNvSpPr/>
            <p:nvPr/>
          </p:nvSpPr>
          <p:spPr>
            <a:xfrm>
              <a:off x="5038625"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4"/>
            <p:cNvSpPr/>
            <p:nvPr/>
          </p:nvSpPr>
          <p:spPr>
            <a:xfrm>
              <a:off x="5038625" y="3140436"/>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4"/>
            <p:cNvSpPr/>
            <p:nvPr/>
          </p:nvSpPr>
          <p:spPr>
            <a:xfrm>
              <a:off x="5256944" y="3140436"/>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4"/>
            <p:cNvSpPr/>
            <p:nvPr/>
          </p:nvSpPr>
          <p:spPr>
            <a:xfrm>
              <a:off x="5038625"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4"/>
            <p:cNvSpPr/>
            <p:nvPr/>
          </p:nvSpPr>
          <p:spPr>
            <a:xfrm>
              <a:off x="5038625"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4"/>
            <p:cNvSpPr/>
            <p:nvPr/>
          </p:nvSpPr>
          <p:spPr>
            <a:xfrm>
              <a:off x="5256944"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4"/>
            <p:cNvSpPr/>
            <p:nvPr/>
          </p:nvSpPr>
          <p:spPr>
            <a:xfrm>
              <a:off x="4696378" y="3212020"/>
              <a:ext cx="436237" cy="251920"/>
            </a:xfrm>
            <a:custGeom>
              <a:avLst/>
              <a:gdLst/>
              <a:ahLst/>
              <a:cxnLst/>
              <a:rect l="l" t="t" r="r" b="b"/>
              <a:pathLst>
                <a:path w="11609" h="6704" extrusionOk="0">
                  <a:moveTo>
                    <a:pt x="5810" y="6704"/>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4"/>
            <p:cNvSpPr/>
            <p:nvPr/>
          </p:nvSpPr>
          <p:spPr>
            <a:xfrm>
              <a:off x="4696378" y="3338165"/>
              <a:ext cx="218363" cy="377654"/>
            </a:xfrm>
            <a:custGeom>
              <a:avLst/>
              <a:gdLst/>
              <a:ahLst/>
              <a:cxnLst/>
              <a:rect l="l" t="t" r="r" b="b"/>
              <a:pathLst>
                <a:path w="5811" h="10050" extrusionOk="0">
                  <a:moveTo>
                    <a:pt x="0" y="1"/>
                  </a:moveTo>
                  <a:lnTo>
                    <a:pt x="0" y="6704"/>
                  </a:lnTo>
                  <a:lnTo>
                    <a:pt x="5810" y="10050"/>
                  </a:lnTo>
                  <a:lnTo>
                    <a:pt x="5810" y="3347"/>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4"/>
            <p:cNvSpPr/>
            <p:nvPr/>
          </p:nvSpPr>
          <p:spPr>
            <a:xfrm>
              <a:off x="4914697" y="3338165"/>
              <a:ext cx="217912" cy="377654"/>
            </a:xfrm>
            <a:custGeom>
              <a:avLst/>
              <a:gdLst/>
              <a:ahLst/>
              <a:cxnLst/>
              <a:rect l="l" t="t" r="r" b="b"/>
              <a:pathLst>
                <a:path w="5799" h="10050" extrusionOk="0">
                  <a:moveTo>
                    <a:pt x="5799" y="1"/>
                  </a:moveTo>
                  <a:lnTo>
                    <a:pt x="0" y="3347"/>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4"/>
            <p:cNvSpPr/>
            <p:nvPr/>
          </p:nvSpPr>
          <p:spPr>
            <a:xfrm>
              <a:off x="4696378" y="2816977"/>
              <a:ext cx="436237" cy="251920"/>
            </a:xfrm>
            <a:custGeom>
              <a:avLst/>
              <a:gdLst/>
              <a:ahLst/>
              <a:cxnLst/>
              <a:rect l="l" t="t" r="r" b="b"/>
              <a:pathLst>
                <a:path w="11609" h="6704" extrusionOk="0">
                  <a:moveTo>
                    <a:pt x="5810" y="6703"/>
                  </a:moveTo>
                  <a:lnTo>
                    <a:pt x="0" y="3346"/>
                  </a:lnTo>
                  <a:lnTo>
                    <a:pt x="5798"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4"/>
            <p:cNvSpPr/>
            <p:nvPr/>
          </p:nvSpPr>
          <p:spPr>
            <a:xfrm>
              <a:off x="4696378" y="2942671"/>
              <a:ext cx="218363" cy="378105"/>
            </a:xfrm>
            <a:custGeom>
              <a:avLst/>
              <a:gdLst/>
              <a:ahLst/>
              <a:cxnLst/>
              <a:rect l="l" t="t" r="r" b="b"/>
              <a:pathLst>
                <a:path w="5811" h="10062" extrusionOk="0">
                  <a:moveTo>
                    <a:pt x="0" y="1"/>
                  </a:moveTo>
                  <a:lnTo>
                    <a:pt x="0" y="6704"/>
                  </a:lnTo>
                  <a:lnTo>
                    <a:pt x="5810" y="10062"/>
                  </a:lnTo>
                  <a:lnTo>
                    <a:pt x="5810"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4"/>
            <p:cNvSpPr/>
            <p:nvPr/>
          </p:nvSpPr>
          <p:spPr>
            <a:xfrm>
              <a:off x="4914697" y="2942671"/>
              <a:ext cx="217912" cy="378105"/>
            </a:xfrm>
            <a:custGeom>
              <a:avLst/>
              <a:gdLst/>
              <a:ahLst/>
              <a:cxnLst/>
              <a:rect l="l" t="t" r="r" b="b"/>
              <a:pathLst>
                <a:path w="5799" h="10062" extrusionOk="0">
                  <a:moveTo>
                    <a:pt x="5799" y="1"/>
                  </a:moveTo>
                  <a:lnTo>
                    <a:pt x="0" y="3358"/>
                  </a:lnTo>
                  <a:lnTo>
                    <a:pt x="0" y="10062"/>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4"/>
            <p:cNvSpPr/>
            <p:nvPr/>
          </p:nvSpPr>
          <p:spPr>
            <a:xfrm>
              <a:off x="4354094" y="1828675"/>
              <a:ext cx="436275" cy="251920"/>
            </a:xfrm>
            <a:custGeom>
              <a:avLst/>
              <a:gdLst/>
              <a:ahLst/>
              <a:cxnLst/>
              <a:rect l="l" t="t" r="r" b="b"/>
              <a:pathLst>
                <a:path w="11610" h="6704" extrusionOk="0">
                  <a:moveTo>
                    <a:pt x="5799" y="6704"/>
                  </a:moveTo>
                  <a:lnTo>
                    <a:pt x="1" y="3346"/>
                  </a:lnTo>
                  <a:lnTo>
                    <a:pt x="5799" y="0"/>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4"/>
            <p:cNvSpPr/>
            <p:nvPr/>
          </p:nvSpPr>
          <p:spPr>
            <a:xfrm>
              <a:off x="4354094" y="1954406"/>
              <a:ext cx="217950" cy="378067"/>
            </a:xfrm>
            <a:custGeom>
              <a:avLst/>
              <a:gdLst/>
              <a:ahLst/>
              <a:cxnLst/>
              <a:rect l="l" t="t" r="r" b="b"/>
              <a:pathLst>
                <a:path w="5800" h="10061" extrusionOk="0">
                  <a:moveTo>
                    <a:pt x="1" y="0"/>
                  </a:moveTo>
                  <a:lnTo>
                    <a:pt x="1" y="6703"/>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4"/>
            <p:cNvSpPr/>
            <p:nvPr/>
          </p:nvSpPr>
          <p:spPr>
            <a:xfrm>
              <a:off x="4572000" y="1954406"/>
              <a:ext cx="218363" cy="378067"/>
            </a:xfrm>
            <a:custGeom>
              <a:avLst/>
              <a:gdLst/>
              <a:ahLst/>
              <a:cxnLst/>
              <a:rect l="l" t="t" r="r" b="b"/>
              <a:pathLst>
                <a:path w="5811" h="10061" extrusionOk="0">
                  <a:moveTo>
                    <a:pt x="5810" y="0"/>
                  </a:moveTo>
                  <a:lnTo>
                    <a:pt x="0" y="3358"/>
                  </a:lnTo>
                  <a:lnTo>
                    <a:pt x="0" y="10061"/>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4"/>
            <p:cNvSpPr/>
            <p:nvPr/>
          </p:nvSpPr>
          <p:spPr>
            <a:xfrm>
              <a:off x="4696378" y="2026403"/>
              <a:ext cx="436237" cy="251957"/>
            </a:xfrm>
            <a:custGeom>
              <a:avLst/>
              <a:gdLst/>
              <a:ahLst/>
              <a:cxnLst/>
              <a:rect l="l" t="t" r="r" b="b"/>
              <a:pathLst>
                <a:path w="11609" h="6705" extrusionOk="0">
                  <a:moveTo>
                    <a:pt x="5798" y="6704"/>
                  </a:moveTo>
                  <a:lnTo>
                    <a:pt x="0" y="3347"/>
                  </a:lnTo>
                  <a:lnTo>
                    <a:pt x="5798" y="1"/>
                  </a:lnTo>
                  <a:lnTo>
                    <a:pt x="11609"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4"/>
            <p:cNvSpPr/>
            <p:nvPr/>
          </p:nvSpPr>
          <p:spPr>
            <a:xfrm>
              <a:off x="4696378" y="2152134"/>
              <a:ext cx="217912" cy="378105"/>
            </a:xfrm>
            <a:custGeom>
              <a:avLst/>
              <a:gdLst/>
              <a:ahLst/>
              <a:cxnLst/>
              <a:rect l="l" t="t" r="r" b="b"/>
              <a:pathLst>
                <a:path w="5799" h="10062" extrusionOk="0">
                  <a:moveTo>
                    <a:pt x="0" y="1"/>
                  </a:moveTo>
                  <a:lnTo>
                    <a:pt x="0" y="6704"/>
                  </a:lnTo>
                  <a:lnTo>
                    <a:pt x="5798" y="10061"/>
                  </a:lnTo>
                  <a:lnTo>
                    <a:pt x="5798" y="3358"/>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4"/>
            <p:cNvSpPr/>
            <p:nvPr/>
          </p:nvSpPr>
          <p:spPr>
            <a:xfrm>
              <a:off x="4914247" y="2152134"/>
              <a:ext cx="218363" cy="378105"/>
            </a:xfrm>
            <a:custGeom>
              <a:avLst/>
              <a:gdLst/>
              <a:ahLst/>
              <a:cxnLst/>
              <a:rect l="l" t="t" r="r" b="b"/>
              <a:pathLst>
                <a:path w="5811" h="10062" extrusionOk="0">
                  <a:moveTo>
                    <a:pt x="5811" y="1"/>
                  </a:moveTo>
                  <a:lnTo>
                    <a:pt x="0" y="3358"/>
                  </a:lnTo>
                  <a:lnTo>
                    <a:pt x="0"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4"/>
            <p:cNvSpPr/>
            <p:nvPr/>
          </p:nvSpPr>
          <p:spPr>
            <a:xfrm>
              <a:off x="5038625"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4"/>
            <p:cNvSpPr/>
            <p:nvPr/>
          </p:nvSpPr>
          <p:spPr>
            <a:xfrm>
              <a:off x="5038625"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4"/>
            <p:cNvSpPr/>
            <p:nvPr/>
          </p:nvSpPr>
          <p:spPr>
            <a:xfrm>
              <a:off x="5256944"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4"/>
            <p:cNvSpPr/>
            <p:nvPr/>
          </p:nvSpPr>
          <p:spPr>
            <a:xfrm>
              <a:off x="4011397" y="2026403"/>
              <a:ext cx="436726" cy="251957"/>
            </a:xfrm>
            <a:custGeom>
              <a:avLst/>
              <a:gdLst/>
              <a:ahLst/>
              <a:cxnLst/>
              <a:rect l="l" t="t" r="r" b="b"/>
              <a:pathLst>
                <a:path w="11622" h="6705" extrusionOk="0">
                  <a:moveTo>
                    <a:pt x="5811" y="6704"/>
                  </a:moveTo>
                  <a:lnTo>
                    <a:pt x="1" y="3347"/>
                  </a:lnTo>
                  <a:lnTo>
                    <a:pt x="5811" y="1"/>
                  </a:lnTo>
                  <a:lnTo>
                    <a:pt x="11621" y="3347"/>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4"/>
            <p:cNvSpPr/>
            <p:nvPr/>
          </p:nvSpPr>
          <p:spPr>
            <a:xfrm>
              <a:off x="4011397" y="2152134"/>
              <a:ext cx="218363" cy="378105"/>
            </a:xfrm>
            <a:custGeom>
              <a:avLst/>
              <a:gdLst/>
              <a:ahLst/>
              <a:cxnLst/>
              <a:rect l="l" t="t" r="r" b="b"/>
              <a:pathLst>
                <a:path w="5811" h="10062" extrusionOk="0">
                  <a:moveTo>
                    <a:pt x="1" y="1"/>
                  </a:moveTo>
                  <a:lnTo>
                    <a:pt x="1" y="6704"/>
                  </a:lnTo>
                  <a:lnTo>
                    <a:pt x="5811" y="10061"/>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4"/>
            <p:cNvSpPr/>
            <p:nvPr/>
          </p:nvSpPr>
          <p:spPr>
            <a:xfrm>
              <a:off x="4229716" y="2152134"/>
              <a:ext cx="218400" cy="378105"/>
            </a:xfrm>
            <a:custGeom>
              <a:avLst/>
              <a:gdLst/>
              <a:ahLst/>
              <a:cxnLst/>
              <a:rect l="l" t="t" r="r" b="b"/>
              <a:pathLst>
                <a:path w="5812" h="10062" extrusionOk="0">
                  <a:moveTo>
                    <a:pt x="5811" y="1"/>
                  </a:moveTo>
                  <a:lnTo>
                    <a:pt x="1" y="3358"/>
                  </a:lnTo>
                  <a:lnTo>
                    <a:pt x="1" y="10061"/>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4"/>
            <p:cNvSpPr/>
            <p:nvPr/>
          </p:nvSpPr>
          <p:spPr>
            <a:xfrm>
              <a:off x="4354094" y="2223718"/>
              <a:ext cx="436275" cy="251920"/>
            </a:xfrm>
            <a:custGeom>
              <a:avLst/>
              <a:gdLst/>
              <a:ahLst/>
              <a:cxnLst/>
              <a:rect l="l" t="t" r="r" b="b"/>
              <a:pathLst>
                <a:path w="11610" h="6704" extrusionOk="0">
                  <a:moveTo>
                    <a:pt x="5799" y="6704"/>
                  </a:moveTo>
                  <a:lnTo>
                    <a:pt x="1" y="3358"/>
                  </a:lnTo>
                  <a:lnTo>
                    <a:pt x="5799"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4"/>
            <p:cNvSpPr/>
            <p:nvPr/>
          </p:nvSpPr>
          <p:spPr>
            <a:xfrm>
              <a:off x="4354094" y="2349900"/>
              <a:ext cx="217950" cy="377616"/>
            </a:xfrm>
            <a:custGeom>
              <a:avLst/>
              <a:gdLst/>
              <a:ahLst/>
              <a:cxnLst/>
              <a:rect l="l" t="t" r="r" b="b"/>
              <a:pathLst>
                <a:path w="5800" h="10049" extrusionOk="0">
                  <a:moveTo>
                    <a:pt x="1" y="0"/>
                  </a:moveTo>
                  <a:lnTo>
                    <a:pt x="1" y="6703"/>
                  </a:lnTo>
                  <a:lnTo>
                    <a:pt x="5799" y="10049"/>
                  </a:lnTo>
                  <a:lnTo>
                    <a:pt x="5799" y="3346"/>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4"/>
            <p:cNvSpPr/>
            <p:nvPr/>
          </p:nvSpPr>
          <p:spPr>
            <a:xfrm>
              <a:off x="4572000" y="2349900"/>
              <a:ext cx="218363" cy="377616"/>
            </a:xfrm>
            <a:custGeom>
              <a:avLst/>
              <a:gdLst/>
              <a:ahLst/>
              <a:cxnLst/>
              <a:rect l="l" t="t" r="r" b="b"/>
              <a:pathLst>
                <a:path w="5811" h="10049" extrusionOk="0">
                  <a:moveTo>
                    <a:pt x="5810" y="0"/>
                  </a:moveTo>
                  <a:lnTo>
                    <a:pt x="0" y="3346"/>
                  </a:lnTo>
                  <a:lnTo>
                    <a:pt x="0" y="10049"/>
                  </a:lnTo>
                  <a:lnTo>
                    <a:pt x="5810" y="6703"/>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4"/>
            <p:cNvSpPr/>
            <p:nvPr/>
          </p:nvSpPr>
          <p:spPr>
            <a:xfrm>
              <a:off x="4696378" y="2421483"/>
              <a:ext cx="436237" cy="251920"/>
            </a:xfrm>
            <a:custGeom>
              <a:avLst/>
              <a:gdLst/>
              <a:ahLst/>
              <a:cxnLst/>
              <a:rect l="l" t="t" r="r" b="b"/>
              <a:pathLst>
                <a:path w="11609" h="6704" extrusionOk="0">
                  <a:moveTo>
                    <a:pt x="5810" y="6703"/>
                  </a:moveTo>
                  <a:lnTo>
                    <a:pt x="0" y="3358"/>
                  </a:lnTo>
                  <a:lnTo>
                    <a:pt x="5798" y="0"/>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4"/>
            <p:cNvSpPr/>
            <p:nvPr/>
          </p:nvSpPr>
          <p:spPr>
            <a:xfrm>
              <a:off x="4696378" y="2547628"/>
              <a:ext cx="218363" cy="377654"/>
            </a:xfrm>
            <a:custGeom>
              <a:avLst/>
              <a:gdLst/>
              <a:ahLst/>
              <a:cxnLst/>
              <a:rect l="l" t="t" r="r" b="b"/>
              <a:pathLst>
                <a:path w="5811" h="10050" extrusionOk="0">
                  <a:moveTo>
                    <a:pt x="0" y="1"/>
                  </a:moveTo>
                  <a:lnTo>
                    <a:pt x="0" y="6704"/>
                  </a:lnTo>
                  <a:lnTo>
                    <a:pt x="5810" y="10050"/>
                  </a:lnTo>
                  <a:lnTo>
                    <a:pt x="5810" y="3346"/>
                  </a:lnTo>
                  <a:lnTo>
                    <a:pt x="0"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4"/>
            <p:cNvSpPr/>
            <p:nvPr/>
          </p:nvSpPr>
          <p:spPr>
            <a:xfrm>
              <a:off x="4914697" y="2547628"/>
              <a:ext cx="217912" cy="377654"/>
            </a:xfrm>
            <a:custGeom>
              <a:avLst/>
              <a:gdLst/>
              <a:ahLst/>
              <a:cxnLst/>
              <a:rect l="l" t="t" r="r" b="b"/>
              <a:pathLst>
                <a:path w="5799" h="10050" extrusionOk="0">
                  <a:moveTo>
                    <a:pt x="5799" y="1"/>
                  </a:moveTo>
                  <a:lnTo>
                    <a:pt x="0" y="3346"/>
                  </a:lnTo>
                  <a:lnTo>
                    <a:pt x="0" y="10050"/>
                  </a:lnTo>
                  <a:lnTo>
                    <a:pt x="5799" y="6704"/>
                  </a:lnTo>
                  <a:lnTo>
                    <a:pt x="579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4"/>
            <p:cNvSpPr/>
            <p:nvPr/>
          </p:nvSpPr>
          <p:spPr>
            <a:xfrm>
              <a:off x="3669150" y="3014705"/>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4"/>
            <p:cNvSpPr/>
            <p:nvPr/>
          </p:nvSpPr>
          <p:spPr>
            <a:xfrm>
              <a:off x="3669150" y="3140436"/>
              <a:ext cx="218363" cy="377654"/>
            </a:xfrm>
            <a:custGeom>
              <a:avLst/>
              <a:gdLst/>
              <a:ahLst/>
              <a:cxnLst/>
              <a:rect l="l" t="t" r="r" b="b"/>
              <a:pathLst>
                <a:path w="5811" h="10050" extrusionOk="0">
                  <a:moveTo>
                    <a:pt x="0" y="0"/>
                  </a:moveTo>
                  <a:lnTo>
                    <a:pt x="0" y="6704"/>
                  </a:lnTo>
                  <a:lnTo>
                    <a:pt x="5811" y="10049"/>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4"/>
            <p:cNvSpPr/>
            <p:nvPr/>
          </p:nvSpPr>
          <p:spPr>
            <a:xfrm>
              <a:off x="3887469" y="3140436"/>
              <a:ext cx="217912" cy="377654"/>
            </a:xfrm>
            <a:custGeom>
              <a:avLst/>
              <a:gdLst/>
              <a:ahLst/>
              <a:cxnLst/>
              <a:rect l="l" t="t" r="r" b="b"/>
              <a:pathLst>
                <a:path w="5799" h="10050" extrusionOk="0">
                  <a:moveTo>
                    <a:pt x="5799" y="0"/>
                  </a:moveTo>
                  <a:lnTo>
                    <a:pt x="1" y="3358"/>
                  </a:lnTo>
                  <a:lnTo>
                    <a:pt x="1" y="10049"/>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4"/>
            <p:cNvSpPr/>
            <p:nvPr/>
          </p:nvSpPr>
          <p:spPr>
            <a:xfrm>
              <a:off x="4011397" y="3212020"/>
              <a:ext cx="436726" cy="251920"/>
            </a:xfrm>
            <a:custGeom>
              <a:avLst/>
              <a:gdLst/>
              <a:ahLst/>
              <a:cxnLst/>
              <a:rect l="l" t="t" r="r" b="b"/>
              <a:pathLst>
                <a:path w="11622" h="6704" extrusionOk="0">
                  <a:moveTo>
                    <a:pt x="5811" y="6704"/>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4"/>
            <p:cNvSpPr/>
            <p:nvPr/>
          </p:nvSpPr>
          <p:spPr>
            <a:xfrm>
              <a:off x="4011397" y="3338165"/>
              <a:ext cx="218363" cy="377654"/>
            </a:xfrm>
            <a:custGeom>
              <a:avLst/>
              <a:gdLst/>
              <a:ahLst/>
              <a:cxnLst/>
              <a:rect l="l" t="t" r="r" b="b"/>
              <a:pathLst>
                <a:path w="5811" h="10050" extrusionOk="0">
                  <a:moveTo>
                    <a:pt x="1" y="1"/>
                  </a:moveTo>
                  <a:lnTo>
                    <a:pt x="1" y="6704"/>
                  </a:lnTo>
                  <a:lnTo>
                    <a:pt x="5811" y="10050"/>
                  </a:lnTo>
                  <a:lnTo>
                    <a:pt x="5811" y="3347"/>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4"/>
            <p:cNvSpPr/>
            <p:nvPr/>
          </p:nvSpPr>
          <p:spPr>
            <a:xfrm>
              <a:off x="4229716" y="3338165"/>
              <a:ext cx="218400" cy="377654"/>
            </a:xfrm>
            <a:custGeom>
              <a:avLst/>
              <a:gdLst/>
              <a:ahLst/>
              <a:cxnLst/>
              <a:rect l="l" t="t" r="r" b="b"/>
              <a:pathLst>
                <a:path w="5812" h="10050" extrusionOk="0">
                  <a:moveTo>
                    <a:pt x="5811" y="1"/>
                  </a:moveTo>
                  <a:lnTo>
                    <a:pt x="1" y="3347"/>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4"/>
            <p:cNvSpPr/>
            <p:nvPr/>
          </p:nvSpPr>
          <p:spPr>
            <a:xfrm>
              <a:off x="4354094" y="3409748"/>
              <a:ext cx="436275" cy="251957"/>
            </a:xfrm>
            <a:custGeom>
              <a:avLst/>
              <a:gdLst/>
              <a:ahLst/>
              <a:cxnLst/>
              <a:rect l="l" t="t" r="r" b="b"/>
              <a:pathLst>
                <a:path w="11610" h="6705" extrusionOk="0">
                  <a:moveTo>
                    <a:pt x="5799" y="6704"/>
                  </a:moveTo>
                  <a:lnTo>
                    <a:pt x="1" y="3359"/>
                  </a:lnTo>
                  <a:lnTo>
                    <a:pt x="5799" y="1"/>
                  </a:lnTo>
                  <a:lnTo>
                    <a:pt x="11609" y="3359"/>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4"/>
            <p:cNvSpPr/>
            <p:nvPr/>
          </p:nvSpPr>
          <p:spPr>
            <a:xfrm>
              <a:off x="4354094" y="3535930"/>
              <a:ext cx="217950" cy="377654"/>
            </a:xfrm>
            <a:custGeom>
              <a:avLst/>
              <a:gdLst/>
              <a:ahLst/>
              <a:cxnLst/>
              <a:rect l="l" t="t" r="r" b="b"/>
              <a:pathLst>
                <a:path w="5800" h="10050" extrusionOk="0">
                  <a:moveTo>
                    <a:pt x="1" y="1"/>
                  </a:moveTo>
                  <a:lnTo>
                    <a:pt x="1" y="6704"/>
                  </a:lnTo>
                  <a:lnTo>
                    <a:pt x="5799" y="10049"/>
                  </a:lnTo>
                  <a:lnTo>
                    <a:pt x="5799"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4"/>
            <p:cNvSpPr/>
            <p:nvPr/>
          </p:nvSpPr>
          <p:spPr>
            <a:xfrm>
              <a:off x="4572000" y="3535930"/>
              <a:ext cx="218363" cy="377654"/>
            </a:xfrm>
            <a:custGeom>
              <a:avLst/>
              <a:gdLst/>
              <a:ahLst/>
              <a:cxnLst/>
              <a:rect l="l" t="t" r="r" b="b"/>
              <a:pathLst>
                <a:path w="5811" h="10050" extrusionOk="0">
                  <a:moveTo>
                    <a:pt x="5810" y="1"/>
                  </a:moveTo>
                  <a:lnTo>
                    <a:pt x="0" y="3346"/>
                  </a:lnTo>
                  <a:lnTo>
                    <a:pt x="0" y="10049"/>
                  </a:lnTo>
                  <a:lnTo>
                    <a:pt x="5810" y="6704"/>
                  </a:lnTo>
                  <a:lnTo>
                    <a:pt x="581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4"/>
            <p:cNvSpPr/>
            <p:nvPr/>
          </p:nvSpPr>
          <p:spPr>
            <a:xfrm>
              <a:off x="3669150" y="2619211"/>
              <a:ext cx="436237" cy="251920"/>
            </a:xfrm>
            <a:custGeom>
              <a:avLst/>
              <a:gdLst/>
              <a:ahLst/>
              <a:cxnLst/>
              <a:rect l="l" t="t" r="r" b="b"/>
              <a:pathLst>
                <a:path w="11609" h="6704" extrusionOk="0">
                  <a:moveTo>
                    <a:pt x="5811" y="6704"/>
                  </a:moveTo>
                  <a:lnTo>
                    <a:pt x="0" y="3346"/>
                  </a:lnTo>
                  <a:lnTo>
                    <a:pt x="5811"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4"/>
            <p:cNvSpPr/>
            <p:nvPr/>
          </p:nvSpPr>
          <p:spPr>
            <a:xfrm>
              <a:off x="3669150" y="2744943"/>
              <a:ext cx="218363" cy="378105"/>
            </a:xfrm>
            <a:custGeom>
              <a:avLst/>
              <a:gdLst/>
              <a:ahLst/>
              <a:cxnLst/>
              <a:rect l="l" t="t" r="r" b="b"/>
              <a:pathLst>
                <a:path w="5811" h="10062" extrusionOk="0">
                  <a:moveTo>
                    <a:pt x="0" y="0"/>
                  </a:moveTo>
                  <a:lnTo>
                    <a:pt x="0" y="6704"/>
                  </a:lnTo>
                  <a:lnTo>
                    <a:pt x="5811" y="10061"/>
                  </a:lnTo>
                  <a:lnTo>
                    <a:pt x="5811" y="3358"/>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4"/>
            <p:cNvSpPr/>
            <p:nvPr/>
          </p:nvSpPr>
          <p:spPr>
            <a:xfrm>
              <a:off x="3887469" y="2744943"/>
              <a:ext cx="217912" cy="378105"/>
            </a:xfrm>
            <a:custGeom>
              <a:avLst/>
              <a:gdLst/>
              <a:ahLst/>
              <a:cxnLst/>
              <a:rect l="l" t="t" r="r" b="b"/>
              <a:pathLst>
                <a:path w="5799" h="10062" extrusionOk="0">
                  <a:moveTo>
                    <a:pt x="5799" y="0"/>
                  </a:moveTo>
                  <a:lnTo>
                    <a:pt x="1" y="3358"/>
                  </a:lnTo>
                  <a:lnTo>
                    <a:pt x="1" y="10061"/>
                  </a:lnTo>
                  <a:lnTo>
                    <a:pt x="5799" y="6704"/>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4"/>
            <p:cNvSpPr/>
            <p:nvPr/>
          </p:nvSpPr>
          <p:spPr>
            <a:xfrm>
              <a:off x="4011397" y="2816977"/>
              <a:ext cx="436726" cy="251920"/>
            </a:xfrm>
            <a:custGeom>
              <a:avLst/>
              <a:gdLst/>
              <a:ahLst/>
              <a:cxnLst/>
              <a:rect l="l" t="t" r="r" b="b"/>
              <a:pathLst>
                <a:path w="11622" h="6704" extrusionOk="0">
                  <a:moveTo>
                    <a:pt x="5811" y="6703"/>
                  </a:moveTo>
                  <a:lnTo>
                    <a:pt x="1" y="3346"/>
                  </a:lnTo>
                  <a:lnTo>
                    <a:pt x="5811" y="0"/>
                  </a:lnTo>
                  <a:lnTo>
                    <a:pt x="11621"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4011397" y="2942671"/>
              <a:ext cx="218363" cy="378105"/>
            </a:xfrm>
            <a:custGeom>
              <a:avLst/>
              <a:gdLst/>
              <a:ahLst/>
              <a:cxnLst/>
              <a:rect l="l" t="t" r="r" b="b"/>
              <a:pathLst>
                <a:path w="5811" h="10062" extrusionOk="0">
                  <a:moveTo>
                    <a:pt x="1" y="1"/>
                  </a:moveTo>
                  <a:lnTo>
                    <a:pt x="1" y="6704"/>
                  </a:lnTo>
                  <a:lnTo>
                    <a:pt x="5811" y="10062"/>
                  </a:lnTo>
                  <a:lnTo>
                    <a:pt x="5811" y="3358"/>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4229716" y="2942671"/>
              <a:ext cx="218400" cy="378105"/>
            </a:xfrm>
            <a:custGeom>
              <a:avLst/>
              <a:gdLst/>
              <a:ahLst/>
              <a:cxnLst/>
              <a:rect l="l" t="t" r="r" b="b"/>
              <a:pathLst>
                <a:path w="5812" h="10062" extrusionOk="0">
                  <a:moveTo>
                    <a:pt x="5811" y="1"/>
                  </a:moveTo>
                  <a:lnTo>
                    <a:pt x="1" y="3358"/>
                  </a:lnTo>
                  <a:lnTo>
                    <a:pt x="1" y="10062"/>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4354094" y="3014705"/>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a:off x="4354094" y="3140436"/>
              <a:ext cx="217950" cy="377654"/>
            </a:xfrm>
            <a:custGeom>
              <a:avLst/>
              <a:gdLst/>
              <a:ahLst/>
              <a:cxnLst/>
              <a:rect l="l" t="t" r="r" b="b"/>
              <a:pathLst>
                <a:path w="5800" h="10050" extrusionOk="0">
                  <a:moveTo>
                    <a:pt x="1" y="0"/>
                  </a:moveTo>
                  <a:lnTo>
                    <a:pt x="1" y="6704"/>
                  </a:lnTo>
                  <a:lnTo>
                    <a:pt x="5799" y="10049"/>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572000" y="3140436"/>
              <a:ext cx="218363" cy="377654"/>
            </a:xfrm>
            <a:custGeom>
              <a:avLst/>
              <a:gdLst/>
              <a:ahLst/>
              <a:cxnLst/>
              <a:rect l="l" t="t" r="r" b="b"/>
              <a:pathLst>
                <a:path w="5811" h="10050" extrusionOk="0">
                  <a:moveTo>
                    <a:pt x="5810" y="0"/>
                  </a:moveTo>
                  <a:lnTo>
                    <a:pt x="0" y="3358"/>
                  </a:lnTo>
                  <a:lnTo>
                    <a:pt x="0" y="10049"/>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a:off x="4011397" y="2421483"/>
              <a:ext cx="436726" cy="251920"/>
            </a:xfrm>
            <a:custGeom>
              <a:avLst/>
              <a:gdLst/>
              <a:ahLst/>
              <a:cxnLst/>
              <a:rect l="l" t="t" r="r" b="b"/>
              <a:pathLst>
                <a:path w="11622" h="6704" extrusionOk="0">
                  <a:moveTo>
                    <a:pt x="5811" y="6703"/>
                  </a:moveTo>
                  <a:lnTo>
                    <a:pt x="1" y="3358"/>
                  </a:lnTo>
                  <a:lnTo>
                    <a:pt x="5811" y="0"/>
                  </a:lnTo>
                  <a:lnTo>
                    <a:pt x="11621"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011397" y="2547628"/>
              <a:ext cx="218363" cy="377654"/>
            </a:xfrm>
            <a:custGeom>
              <a:avLst/>
              <a:gdLst/>
              <a:ahLst/>
              <a:cxnLst/>
              <a:rect l="l" t="t" r="r" b="b"/>
              <a:pathLst>
                <a:path w="5811" h="10050" extrusionOk="0">
                  <a:moveTo>
                    <a:pt x="1" y="1"/>
                  </a:moveTo>
                  <a:lnTo>
                    <a:pt x="1" y="6704"/>
                  </a:lnTo>
                  <a:lnTo>
                    <a:pt x="5811" y="10050"/>
                  </a:lnTo>
                  <a:lnTo>
                    <a:pt x="5811" y="3346"/>
                  </a:lnTo>
                  <a:lnTo>
                    <a:pt x="1" y="1"/>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229716" y="2547628"/>
              <a:ext cx="218400" cy="377654"/>
            </a:xfrm>
            <a:custGeom>
              <a:avLst/>
              <a:gdLst/>
              <a:ahLst/>
              <a:cxnLst/>
              <a:rect l="l" t="t" r="r" b="b"/>
              <a:pathLst>
                <a:path w="5812" h="10050" extrusionOk="0">
                  <a:moveTo>
                    <a:pt x="5811" y="1"/>
                  </a:moveTo>
                  <a:lnTo>
                    <a:pt x="1" y="3346"/>
                  </a:lnTo>
                  <a:lnTo>
                    <a:pt x="1" y="10050"/>
                  </a:lnTo>
                  <a:lnTo>
                    <a:pt x="5811" y="6704"/>
                  </a:lnTo>
                  <a:lnTo>
                    <a:pt x="5811"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4354094" y="2619211"/>
              <a:ext cx="436275" cy="251920"/>
            </a:xfrm>
            <a:custGeom>
              <a:avLst/>
              <a:gdLst/>
              <a:ahLst/>
              <a:cxnLst/>
              <a:rect l="l" t="t" r="r" b="b"/>
              <a:pathLst>
                <a:path w="11610" h="6704" extrusionOk="0">
                  <a:moveTo>
                    <a:pt x="5799" y="6704"/>
                  </a:moveTo>
                  <a:lnTo>
                    <a:pt x="1" y="3346"/>
                  </a:lnTo>
                  <a:lnTo>
                    <a:pt x="5799" y="1"/>
                  </a:lnTo>
                  <a:lnTo>
                    <a:pt x="11609" y="3346"/>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a:off x="4354094" y="2744943"/>
              <a:ext cx="217950" cy="378105"/>
            </a:xfrm>
            <a:custGeom>
              <a:avLst/>
              <a:gdLst/>
              <a:ahLst/>
              <a:cxnLst/>
              <a:rect l="l" t="t" r="r" b="b"/>
              <a:pathLst>
                <a:path w="5800" h="10062" extrusionOk="0">
                  <a:moveTo>
                    <a:pt x="1" y="0"/>
                  </a:moveTo>
                  <a:lnTo>
                    <a:pt x="1" y="6704"/>
                  </a:lnTo>
                  <a:lnTo>
                    <a:pt x="5799" y="10061"/>
                  </a:lnTo>
                  <a:lnTo>
                    <a:pt x="5799" y="3358"/>
                  </a:lnTo>
                  <a:lnTo>
                    <a:pt x="1"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a:off x="4572000" y="2744943"/>
              <a:ext cx="218363" cy="378105"/>
            </a:xfrm>
            <a:custGeom>
              <a:avLst/>
              <a:gdLst/>
              <a:ahLst/>
              <a:cxnLst/>
              <a:rect l="l" t="t" r="r" b="b"/>
              <a:pathLst>
                <a:path w="5811" h="10062" extrusionOk="0">
                  <a:moveTo>
                    <a:pt x="5810" y="0"/>
                  </a:moveTo>
                  <a:lnTo>
                    <a:pt x="0" y="3358"/>
                  </a:lnTo>
                  <a:lnTo>
                    <a:pt x="0" y="10061"/>
                  </a:lnTo>
                  <a:lnTo>
                    <a:pt x="5810" y="6704"/>
                  </a:lnTo>
                  <a:lnTo>
                    <a:pt x="581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6" name="Google Shape;2786;p34"/>
          <p:cNvSpPr txBox="1"/>
          <p:nvPr/>
        </p:nvSpPr>
        <p:spPr>
          <a:xfrm>
            <a:off x="1186593" y="2519986"/>
            <a:ext cx="17721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Durak</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kelimelerinin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kaldırılması</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89" name="Google Shape;2789;p34"/>
          <p:cNvSpPr txBox="1"/>
          <p:nvPr/>
        </p:nvSpPr>
        <p:spPr>
          <a:xfrm>
            <a:off x="6095874" y="1800617"/>
            <a:ext cx="1997962" cy="5432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Bazı</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Türkçe</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olmayan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harflerin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tr-TR" dirty="0">
                <a:solidFill>
                  <a:schemeClr val="lt2"/>
                </a:solidFill>
                <a:latin typeface="Fira Sans Extra Condensed SemiBold"/>
                <a:ea typeface="Fira Sans Extra Condensed SemiBold"/>
                <a:cs typeface="Fira Sans Extra Condensed SemiBold"/>
                <a:sym typeface="Fira Sans Extra Condensed SemiBold"/>
              </a:rPr>
              <a:t>T</a:t>
            </a:r>
            <a:r>
              <a:rPr lang="en-GB" dirty="0" err="1">
                <a:solidFill>
                  <a:schemeClr val="lt2"/>
                </a:solidFill>
                <a:latin typeface="Fira Sans Extra Condensed SemiBold"/>
                <a:ea typeface="Fira Sans Extra Condensed SemiBold"/>
                <a:cs typeface="Fira Sans Extra Condensed SemiBold"/>
                <a:sym typeface="Fira Sans Extra Condensed SemiBold"/>
              </a:rPr>
              <a:t>ürkçe</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karşılıklarına</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çevrilmesi</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92" name="Google Shape;2792;p34"/>
          <p:cNvSpPr txBox="1"/>
          <p:nvPr/>
        </p:nvSpPr>
        <p:spPr>
          <a:xfrm>
            <a:off x="3058569" y="1336301"/>
            <a:ext cx="17721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solidFill>
                  <a:schemeClr val="lt2"/>
                </a:solidFill>
                <a:latin typeface="Fira Sans Extra Condensed SemiBold"/>
                <a:ea typeface="Fira Sans Extra Condensed SemiBold"/>
                <a:cs typeface="Fira Sans Extra Condensed SemiBold"/>
                <a:sym typeface="Fira Sans Extra Condensed SemiBold"/>
              </a:rPr>
              <a:t>Nümerik</a:t>
            </a:r>
            <a:r>
              <a:rPr lang="en-US" dirty="0">
                <a:solidFill>
                  <a:schemeClr val="lt2"/>
                </a:solidFill>
                <a:latin typeface="Fira Sans Extra Condensed SemiBold"/>
                <a:ea typeface="Fira Sans Extra Condensed SemiBold"/>
                <a:cs typeface="Fira Sans Extra Condensed SemiBold"/>
                <a:sym typeface="Fira Sans Extra Condensed SemiBold"/>
              </a:rPr>
              <a:t> </a:t>
            </a:r>
            <a:r>
              <a:rPr lang="en-US" dirty="0" err="1">
                <a:solidFill>
                  <a:schemeClr val="lt2"/>
                </a:solidFill>
                <a:latin typeface="Fira Sans Extra Condensed SemiBold"/>
                <a:ea typeface="Fira Sans Extra Condensed SemiBold"/>
                <a:cs typeface="Fira Sans Extra Condensed SemiBold"/>
                <a:sym typeface="Fira Sans Extra Condensed SemiBold"/>
              </a:rPr>
              <a:t>karakter</a:t>
            </a:r>
            <a:r>
              <a:rPr lang="en-US" dirty="0">
                <a:solidFill>
                  <a:schemeClr val="lt2"/>
                </a:solidFill>
                <a:latin typeface="Fira Sans Extra Condensed SemiBold"/>
                <a:ea typeface="Fira Sans Extra Condensed SemiBold"/>
                <a:cs typeface="Fira Sans Extra Condensed SemiBold"/>
                <a:sym typeface="Fira Sans Extra Condensed SemiBold"/>
              </a:rPr>
              <a:t>/</a:t>
            </a:r>
            <a:r>
              <a:rPr lang="en-US" dirty="0" err="1">
                <a:solidFill>
                  <a:schemeClr val="lt2"/>
                </a:solidFill>
                <a:latin typeface="Fira Sans Extra Condensed SemiBold"/>
                <a:ea typeface="Fira Sans Extra Condensed SemiBold"/>
                <a:cs typeface="Fira Sans Extra Condensed SemiBold"/>
                <a:sym typeface="Fira Sans Extra Condensed SemiBold"/>
              </a:rPr>
              <a:t>sayıların</a:t>
            </a:r>
            <a:r>
              <a:rPr lang="en-US" dirty="0">
                <a:solidFill>
                  <a:schemeClr val="lt2"/>
                </a:solidFill>
                <a:latin typeface="Fira Sans Extra Condensed SemiBold"/>
                <a:ea typeface="Fira Sans Extra Condensed SemiBold"/>
                <a:cs typeface="Fira Sans Extra Condensed SemiBold"/>
                <a:sym typeface="Fira Sans Extra Condensed SemiBold"/>
              </a:rPr>
              <a:t> </a:t>
            </a:r>
            <a:r>
              <a:rPr lang="en-US" dirty="0" err="1">
                <a:solidFill>
                  <a:schemeClr val="lt2"/>
                </a:solidFill>
                <a:latin typeface="Fira Sans Extra Condensed SemiBold"/>
                <a:ea typeface="Fira Sans Extra Condensed SemiBold"/>
                <a:cs typeface="Fira Sans Extra Condensed SemiBold"/>
                <a:sym typeface="Fira Sans Extra Condensed SemiBold"/>
              </a:rPr>
              <a:t>kaldırılması</a:t>
            </a:r>
            <a:endParaRPr lang="en-US"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95" name="Google Shape;2795;p34"/>
          <p:cNvSpPr txBox="1"/>
          <p:nvPr/>
        </p:nvSpPr>
        <p:spPr>
          <a:xfrm>
            <a:off x="4555783" y="1197799"/>
            <a:ext cx="1772100" cy="76436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Boşluk</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karakterinin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kaldırılması</a:t>
            </a:r>
            <a:endParaRPr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798" name="Google Shape;2798;p34"/>
          <p:cNvSpPr txBox="1"/>
          <p:nvPr/>
        </p:nvSpPr>
        <p:spPr>
          <a:xfrm>
            <a:off x="738609" y="3381747"/>
            <a:ext cx="17721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Noktalama</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işaretlerinin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kaldırılması</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2801" name="Google Shape;2801;p34"/>
          <p:cNvSpPr txBox="1"/>
          <p:nvPr/>
        </p:nvSpPr>
        <p:spPr>
          <a:xfrm>
            <a:off x="6656719" y="2525045"/>
            <a:ext cx="1772100" cy="81680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İki</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karakterden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küçük</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kelimelerin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kaldırılması</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grpSp>
        <p:nvGrpSpPr>
          <p:cNvPr id="2803" name="Google Shape;2803;p34"/>
          <p:cNvGrpSpPr/>
          <p:nvPr/>
        </p:nvGrpSpPr>
        <p:grpSpPr>
          <a:xfrm>
            <a:off x="2621443" y="3467254"/>
            <a:ext cx="192686" cy="222528"/>
            <a:chOff x="3669150" y="2223718"/>
            <a:chExt cx="436237" cy="503799"/>
          </a:xfrm>
        </p:grpSpPr>
        <p:sp>
          <p:nvSpPr>
            <p:cNvPr id="2804" name="Google Shape;2804;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7" name="Google Shape;2807;p34"/>
          <p:cNvGrpSpPr/>
          <p:nvPr/>
        </p:nvGrpSpPr>
        <p:grpSpPr>
          <a:xfrm>
            <a:off x="6348035" y="3467254"/>
            <a:ext cx="192686" cy="222528"/>
            <a:chOff x="3669150" y="2223718"/>
            <a:chExt cx="436237" cy="503799"/>
          </a:xfrm>
        </p:grpSpPr>
        <p:sp>
          <p:nvSpPr>
            <p:cNvPr id="2808" name="Google Shape;2808;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34"/>
          <p:cNvGrpSpPr/>
          <p:nvPr/>
        </p:nvGrpSpPr>
        <p:grpSpPr>
          <a:xfrm>
            <a:off x="2853412" y="2801742"/>
            <a:ext cx="192686" cy="222528"/>
            <a:chOff x="3669150" y="2223718"/>
            <a:chExt cx="436237" cy="503799"/>
          </a:xfrm>
        </p:grpSpPr>
        <p:sp>
          <p:nvSpPr>
            <p:cNvPr id="2812" name="Google Shape;2812;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34"/>
          <p:cNvGrpSpPr/>
          <p:nvPr/>
        </p:nvGrpSpPr>
        <p:grpSpPr>
          <a:xfrm>
            <a:off x="4223923" y="2085682"/>
            <a:ext cx="192686" cy="222528"/>
            <a:chOff x="3669150" y="2223718"/>
            <a:chExt cx="436237" cy="503799"/>
          </a:xfrm>
        </p:grpSpPr>
        <p:sp>
          <p:nvSpPr>
            <p:cNvPr id="2816" name="Google Shape;2816;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34"/>
          <p:cNvGrpSpPr/>
          <p:nvPr/>
        </p:nvGrpSpPr>
        <p:grpSpPr>
          <a:xfrm>
            <a:off x="5756884" y="2469020"/>
            <a:ext cx="192686" cy="222528"/>
            <a:chOff x="3669150" y="2223718"/>
            <a:chExt cx="436237" cy="503799"/>
          </a:xfrm>
        </p:grpSpPr>
        <p:sp>
          <p:nvSpPr>
            <p:cNvPr id="2820" name="Google Shape;2820;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34"/>
          <p:cNvGrpSpPr/>
          <p:nvPr/>
        </p:nvGrpSpPr>
        <p:grpSpPr>
          <a:xfrm>
            <a:off x="4944600" y="2095059"/>
            <a:ext cx="192686" cy="222528"/>
            <a:chOff x="3669150" y="2223718"/>
            <a:chExt cx="436237" cy="503799"/>
          </a:xfrm>
        </p:grpSpPr>
        <p:sp>
          <p:nvSpPr>
            <p:cNvPr id="2824" name="Google Shape;2824;p34"/>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4"/>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4"/>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801;p34">
            <a:extLst>
              <a:ext uri="{FF2B5EF4-FFF2-40B4-BE49-F238E27FC236}">
                <a16:creationId xmlns:a16="http://schemas.microsoft.com/office/drawing/2014/main" id="{ABDEE7E8-A5EA-4679-D4BD-12567663CA27}"/>
              </a:ext>
            </a:extLst>
          </p:cNvPr>
          <p:cNvSpPr txBox="1"/>
          <p:nvPr/>
        </p:nvSpPr>
        <p:spPr>
          <a:xfrm>
            <a:off x="6656719" y="3341846"/>
            <a:ext cx="1772100" cy="81680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Kelimelerin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küçük</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harfe</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çevrilmesi</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sp>
        <p:nvSpPr>
          <p:cNvPr id="5" name="Google Shape;2786;p34">
            <a:extLst>
              <a:ext uri="{FF2B5EF4-FFF2-40B4-BE49-F238E27FC236}">
                <a16:creationId xmlns:a16="http://schemas.microsoft.com/office/drawing/2014/main" id="{C0423945-50BA-6A21-648D-8805FB56FA28}"/>
              </a:ext>
            </a:extLst>
          </p:cNvPr>
          <p:cNvSpPr txBox="1"/>
          <p:nvPr/>
        </p:nvSpPr>
        <p:spPr>
          <a:xfrm>
            <a:off x="2043149" y="1786227"/>
            <a:ext cx="1770844"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err="1">
                <a:solidFill>
                  <a:schemeClr val="lt2"/>
                </a:solidFill>
                <a:latin typeface="Fira Sans Extra Condensed SemiBold"/>
                <a:ea typeface="Fira Sans Extra Condensed SemiBold"/>
                <a:cs typeface="Fira Sans Extra Condensed SemiBold"/>
                <a:sym typeface="Fira Sans Extra Condensed SemiBold"/>
              </a:rPr>
              <a:t>Kelimelerin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lemmalarının</a:t>
            </a:r>
            <a:r>
              <a:rPr lang="en-GB" dirty="0">
                <a:solidFill>
                  <a:schemeClr val="lt2"/>
                </a:solidFill>
                <a:latin typeface="Fira Sans Extra Condensed SemiBold"/>
                <a:ea typeface="Fira Sans Extra Condensed SemiBold"/>
                <a:cs typeface="Fira Sans Extra Condensed SemiBold"/>
                <a:sym typeface="Fira Sans Extra Condensed SemiBold"/>
              </a:rPr>
              <a:t> </a:t>
            </a:r>
            <a:r>
              <a:rPr lang="en-GB" dirty="0" err="1">
                <a:solidFill>
                  <a:schemeClr val="lt2"/>
                </a:solidFill>
                <a:latin typeface="Fira Sans Extra Condensed SemiBold"/>
                <a:ea typeface="Fira Sans Extra Condensed SemiBold"/>
                <a:cs typeface="Fira Sans Extra Condensed SemiBold"/>
                <a:sym typeface="Fira Sans Extra Condensed SemiBold"/>
              </a:rPr>
              <a:t>bulunması</a:t>
            </a:r>
            <a:endParaRPr lang="en-GB" dirty="0">
              <a:solidFill>
                <a:schemeClr val="lt2"/>
              </a:solidFill>
              <a:latin typeface="Fira Sans Extra Condensed SemiBold"/>
              <a:ea typeface="Fira Sans Extra Condensed SemiBold"/>
              <a:cs typeface="Fira Sans Extra Condensed SemiBold"/>
              <a:sym typeface="Fira Sans Extra Condensed SemiBold"/>
            </a:endParaRPr>
          </a:p>
        </p:txBody>
      </p:sp>
      <p:grpSp>
        <p:nvGrpSpPr>
          <p:cNvPr id="11" name="Google Shape;2819;p34">
            <a:extLst>
              <a:ext uri="{FF2B5EF4-FFF2-40B4-BE49-F238E27FC236}">
                <a16:creationId xmlns:a16="http://schemas.microsoft.com/office/drawing/2014/main" id="{E0F93989-72D7-077A-0752-F33C630D396F}"/>
              </a:ext>
            </a:extLst>
          </p:cNvPr>
          <p:cNvGrpSpPr/>
          <p:nvPr/>
        </p:nvGrpSpPr>
        <p:grpSpPr>
          <a:xfrm>
            <a:off x="6178951" y="2904714"/>
            <a:ext cx="192686" cy="222528"/>
            <a:chOff x="3669150" y="2223718"/>
            <a:chExt cx="436237" cy="503799"/>
          </a:xfrm>
        </p:grpSpPr>
        <p:sp>
          <p:nvSpPr>
            <p:cNvPr id="12" name="Google Shape;2820;p34">
              <a:extLst>
                <a:ext uri="{FF2B5EF4-FFF2-40B4-BE49-F238E27FC236}">
                  <a16:creationId xmlns:a16="http://schemas.microsoft.com/office/drawing/2014/main" id="{B68DC66D-D2E3-8E4B-0B23-8BCF56BB71C2}"/>
                </a:ext>
              </a:extLst>
            </p:cNvPr>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21;p34">
              <a:extLst>
                <a:ext uri="{FF2B5EF4-FFF2-40B4-BE49-F238E27FC236}">
                  <a16:creationId xmlns:a16="http://schemas.microsoft.com/office/drawing/2014/main" id="{C9A9464D-C05A-62C3-EF18-8392EBAE4D87}"/>
                </a:ext>
              </a:extLst>
            </p:cNvPr>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22;p34">
              <a:extLst>
                <a:ext uri="{FF2B5EF4-FFF2-40B4-BE49-F238E27FC236}">
                  <a16:creationId xmlns:a16="http://schemas.microsoft.com/office/drawing/2014/main" id="{E1386AA5-CC4C-6048-0C2C-5965F101592E}"/>
                </a:ext>
              </a:extLst>
            </p:cNvPr>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811;p34">
            <a:extLst>
              <a:ext uri="{FF2B5EF4-FFF2-40B4-BE49-F238E27FC236}">
                <a16:creationId xmlns:a16="http://schemas.microsoft.com/office/drawing/2014/main" id="{A7344791-3D50-54EF-5DD9-1035DD5E6181}"/>
              </a:ext>
            </a:extLst>
          </p:cNvPr>
          <p:cNvGrpSpPr/>
          <p:nvPr/>
        </p:nvGrpSpPr>
        <p:grpSpPr>
          <a:xfrm>
            <a:off x="3477513" y="2281894"/>
            <a:ext cx="192686" cy="222528"/>
            <a:chOff x="3669150" y="2223718"/>
            <a:chExt cx="436237" cy="503799"/>
          </a:xfrm>
        </p:grpSpPr>
        <p:sp>
          <p:nvSpPr>
            <p:cNvPr id="16" name="Google Shape;2812;p34">
              <a:extLst>
                <a:ext uri="{FF2B5EF4-FFF2-40B4-BE49-F238E27FC236}">
                  <a16:creationId xmlns:a16="http://schemas.microsoft.com/office/drawing/2014/main" id="{8C5910CC-DA11-8465-81D2-0D9D42CA6275}"/>
                </a:ext>
              </a:extLst>
            </p:cNvPr>
            <p:cNvSpPr/>
            <p:nvPr/>
          </p:nvSpPr>
          <p:spPr>
            <a:xfrm>
              <a:off x="3669150" y="2223718"/>
              <a:ext cx="436237" cy="251920"/>
            </a:xfrm>
            <a:custGeom>
              <a:avLst/>
              <a:gdLst/>
              <a:ahLst/>
              <a:cxnLst/>
              <a:rect l="l" t="t" r="r" b="b"/>
              <a:pathLst>
                <a:path w="11609" h="6704" extrusionOk="0">
                  <a:moveTo>
                    <a:pt x="5811" y="6704"/>
                  </a:moveTo>
                  <a:lnTo>
                    <a:pt x="0" y="3358"/>
                  </a:lnTo>
                  <a:lnTo>
                    <a:pt x="5811" y="1"/>
                  </a:lnTo>
                  <a:lnTo>
                    <a:pt x="11609" y="3358"/>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13;p34">
              <a:extLst>
                <a:ext uri="{FF2B5EF4-FFF2-40B4-BE49-F238E27FC236}">
                  <a16:creationId xmlns:a16="http://schemas.microsoft.com/office/drawing/2014/main" id="{36CCECDC-37F4-043B-6C0C-03CDA541A901}"/>
                </a:ext>
              </a:extLst>
            </p:cNvPr>
            <p:cNvSpPr/>
            <p:nvPr/>
          </p:nvSpPr>
          <p:spPr>
            <a:xfrm>
              <a:off x="3669150" y="2349900"/>
              <a:ext cx="218363" cy="377616"/>
            </a:xfrm>
            <a:custGeom>
              <a:avLst/>
              <a:gdLst/>
              <a:ahLst/>
              <a:cxnLst/>
              <a:rect l="l" t="t" r="r" b="b"/>
              <a:pathLst>
                <a:path w="5811" h="10049" extrusionOk="0">
                  <a:moveTo>
                    <a:pt x="0" y="0"/>
                  </a:moveTo>
                  <a:lnTo>
                    <a:pt x="0" y="6703"/>
                  </a:lnTo>
                  <a:lnTo>
                    <a:pt x="5811" y="10049"/>
                  </a:lnTo>
                  <a:lnTo>
                    <a:pt x="5811" y="3346"/>
                  </a:lnTo>
                  <a:lnTo>
                    <a:pt x="0" y="0"/>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14;p34">
              <a:extLst>
                <a:ext uri="{FF2B5EF4-FFF2-40B4-BE49-F238E27FC236}">
                  <a16:creationId xmlns:a16="http://schemas.microsoft.com/office/drawing/2014/main" id="{58264570-4960-0096-9340-B7A09D522E86}"/>
                </a:ext>
              </a:extLst>
            </p:cNvPr>
            <p:cNvSpPr/>
            <p:nvPr/>
          </p:nvSpPr>
          <p:spPr>
            <a:xfrm>
              <a:off x="3887469" y="2349900"/>
              <a:ext cx="217912" cy="377616"/>
            </a:xfrm>
            <a:custGeom>
              <a:avLst/>
              <a:gdLst/>
              <a:ahLst/>
              <a:cxnLst/>
              <a:rect l="l" t="t" r="r" b="b"/>
              <a:pathLst>
                <a:path w="5799" h="10049" extrusionOk="0">
                  <a:moveTo>
                    <a:pt x="5799" y="0"/>
                  </a:moveTo>
                  <a:lnTo>
                    <a:pt x="1" y="3346"/>
                  </a:lnTo>
                  <a:lnTo>
                    <a:pt x="1" y="10049"/>
                  </a:lnTo>
                  <a:lnTo>
                    <a:pt x="5799" y="6703"/>
                  </a:lnTo>
                  <a:lnTo>
                    <a:pt x="5799"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Resim 18">
            <a:extLst>
              <a:ext uri="{FF2B5EF4-FFF2-40B4-BE49-F238E27FC236}">
                <a16:creationId xmlns:a16="http://schemas.microsoft.com/office/drawing/2014/main" id="{0C98234B-B982-104F-C9BE-E3840C1B0015}"/>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
        <p:nvSpPr>
          <p:cNvPr id="3" name="Metin kutusu 2">
            <a:extLst>
              <a:ext uri="{FF2B5EF4-FFF2-40B4-BE49-F238E27FC236}">
                <a16:creationId xmlns:a16="http://schemas.microsoft.com/office/drawing/2014/main" id="{FFC2A0DD-ECD4-6FD7-B899-82CDF26249D2}"/>
              </a:ext>
            </a:extLst>
          </p:cNvPr>
          <p:cNvSpPr txBox="1"/>
          <p:nvPr/>
        </p:nvSpPr>
        <p:spPr>
          <a:xfrm>
            <a:off x="3754121" y="4094940"/>
            <a:ext cx="1603324" cy="338554"/>
          </a:xfrm>
          <a:prstGeom prst="rect">
            <a:avLst/>
          </a:prstGeom>
          <a:noFill/>
        </p:spPr>
        <p:txBody>
          <a:bodyPr wrap="none" rtlCol="0">
            <a:spAutoFit/>
          </a:bodyPr>
          <a:lstStyle/>
          <a:p>
            <a:r>
              <a:rPr lang="tr-TR" sz="1600" dirty="0">
                <a:latin typeface="Fira Sans Extra Condensed SemiBold" panose="020B0604020202020204" charset="0"/>
              </a:rPr>
              <a:t>Önişleme Adımları</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5"/>
        <p:cNvGrpSpPr/>
        <p:nvPr/>
      </p:nvGrpSpPr>
      <p:grpSpPr>
        <a:xfrm>
          <a:off x="0" y="0"/>
          <a:ext cx="0" cy="0"/>
          <a:chOff x="0" y="0"/>
          <a:chExt cx="0" cy="0"/>
        </a:xfrm>
      </p:grpSpPr>
      <p:cxnSp>
        <p:nvCxnSpPr>
          <p:cNvPr id="1706" name="Google Shape;1706;p28"/>
          <p:cNvCxnSpPr/>
          <p:nvPr/>
        </p:nvCxnSpPr>
        <p:spPr>
          <a:xfrm>
            <a:off x="3832521" y="2725302"/>
            <a:ext cx="0" cy="482400"/>
          </a:xfrm>
          <a:prstGeom prst="straightConnector1">
            <a:avLst/>
          </a:prstGeom>
          <a:noFill/>
          <a:ln w="76200" cap="flat" cmpd="sng">
            <a:solidFill>
              <a:schemeClr val="accent2"/>
            </a:solidFill>
            <a:prstDash val="solid"/>
            <a:round/>
            <a:headEnd type="none" w="med" len="med"/>
            <a:tailEnd type="none" w="med" len="med"/>
          </a:ln>
        </p:spPr>
      </p:cxnSp>
      <p:cxnSp>
        <p:nvCxnSpPr>
          <p:cNvPr id="1707" name="Google Shape;1707;p28"/>
          <p:cNvCxnSpPr/>
          <p:nvPr/>
        </p:nvCxnSpPr>
        <p:spPr>
          <a:xfrm>
            <a:off x="5779658" y="2725302"/>
            <a:ext cx="0" cy="482400"/>
          </a:xfrm>
          <a:prstGeom prst="straightConnector1">
            <a:avLst/>
          </a:prstGeom>
          <a:noFill/>
          <a:ln w="76200" cap="flat" cmpd="sng">
            <a:solidFill>
              <a:schemeClr val="accent2"/>
            </a:solidFill>
            <a:prstDash val="solid"/>
            <a:round/>
            <a:headEnd type="none" w="med" len="med"/>
            <a:tailEnd type="none" w="med" len="med"/>
          </a:ln>
        </p:spPr>
      </p:cxnSp>
      <p:cxnSp>
        <p:nvCxnSpPr>
          <p:cNvPr id="1708" name="Google Shape;1708;p28"/>
          <p:cNvCxnSpPr/>
          <p:nvPr/>
        </p:nvCxnSpPr>
        <p:spPr>
          <a:xfrm>
            <a:off x="7726808" y="2725302"/>
            <a:ext cx="0" cy="482400"/>
          </a:xfrm>
          <a:prstGeom prst="straightConnector1">
            <a:avLst/>
          </a:prstGeom>
          <a:noFill/>
          <a:ln w="76200" cap="flat" cmpd="sng">
            <a:solidFill>
              <a:schemeClr val="accent2"/>
            </a:solidFill>
            <a:prstDash val="solid"/>
            <a:round/>
            <a:headEnd type="none" w="med" len="med"/>
            <a:tailEnd type="none" w="med" len="med"/>
          </a:ln>
        </p:spPr>
      </p:cxnSp>
      <p:cxnSp>
        <p:nvCxnSpPr>
          <p:cNvPr id="1709" name="Google Shape;1709;p28"/>
          <p:cNvCxnSpPr/>
          <p:nvPr/>
        </p:nvCxnSpPr>
        <p:spPr>
          <a:xfrm rot="10800000">
            <a:off x="3832521" y="2241580"/>
            <a:ext cx="0" cy="482400"/>
          </a:xfrm>
          <a:prstGeom prst="straightConnector1">
            <a:avLst/>
          </a:prstGeom>
          <a:noFill/>
          <a:ln w="76200" cap="flat" cmpd="sng">
            <a:solidFill>
              <a:schemeClr val="accent2"/>
            </a:solidFill>
            <a:prstDash val="solid"/>
            <a:round/>
            <a:headEnd type="none" w="med" len="med"/>
            <a:tailEnd type="none" w="med" len="med"/>
          </a:ln>
        </p:spPr>
      </p:cxnSp>
      <p:cxnSp>
        <p:nvCxnSpPr>
          <p:cNvPr id="1710" name="Google Shape;1710;p28"/>
          <p:cNvCxnSpPr/>
          <p:nvPr/>
        </p:nvCxnSpPr>
        <p:spPr>
          <a:xfrm rot="10800000">
            <a:off x="5779658" y="2241580"/>
            <a:ext cx="0" cy="482400"/>
          </a:xfrm>
          <a:prstGeom prst="straightConnector1">
            <a:avLst/>
          </a:prstGeom>
          <a:noFill/>
          <a:ln w="76200" cap="flat" cmpd="sng">
            <a:solidFill>
              <a:schemeClr val="accent2"/>
            </a:solidFill>
            <a:prstDash val="solid"/>
            <a:round/>
            <a:headEnd type="none" w="med" len="med"/>
            <a:tailEnd type="none" w="med" len="med"/>
          </a:ln>
        </p:spPr>
      </p:cxnSp>
      <p:cxnSp>
        <p:nvCxnSpPr>
          <p:cNvPr id="1711" name="Google Shape;1711;p28"/>
          <p:cNvCxnSpPr/>
          <p:nvPr/>
        </p:nvCxnSpPr>
        <p:spPr>
          <a:xfrm rot="10800000">
            <a:off x="7726808" y="2241580"/>
            <a:ext cx="0" cy="482400"/>
          </a:xfrm>
          <a:prstGeom prst="straightConnector1">
            <a:avLst/>
          </a:prstGeom>
          <a:noFill/>
          <a:ln w="76200" cap="flat" cmpd="sng">
            <a:solidFill>
              <a:schemeClr val="accent2"/>
            </a:solidFill>
            <a:prstDash val="solid"/>
            <a:round/>
            <a:headEnd type="none" w="med" len="med"/>
            <a:tailEnd type="none" w="med" len="med"/>
          </a:ln>
        </p:spPr>
      </p:cxnSp>
      <p:sp>
        <p:nvSpPr>
          <p:cNvPr id="1712" name="Google Shape;1712;p28"/>
          <p:cNvSpPr/>
          <p:nvPr/>
        </p:nvSpPr>
        <p:spPr>
          <a:xfrm rot="10800000" flipH="1">
            <a:off x="3050825" y="3207706"/>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8"/>
          <p:cNvSpPr/>
          <p:nvPr/>
        </p:nvSpPr>
        <p:spPr>
          <a:xfrm rot="10800000" flipH="1">
            <a:off x="3050825" y="3207706"/>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8"/>
          <p:cNvSpPr/>
          <p:nvPr/>
        </p:nvSpPr>
        <p:spPr>
          <a:xfrm rot="10800000" flipH="1">
            <a:off x="4997963" y="3207706"/>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8"/>
          <p:cNvSpPr/>
          <p:nvPr/>
        </p:nvSpPr>
        <p:spPr>
          <a:xfrm rot="10800000" flipH="1">
            <a:off x="4997963" y="3207706"/>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8"/>
          <p:cNvSpPr/>
          <p:nvPr/>
        </p:nvSpPr>
        <p:spPr>
          <a:xfrm rot="10800000" flipH="1">
            <a:off x="6945113" y="3207706"/>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8"/>
          <p:cNvSpPr/>
          <p:nvPr/>
        </p:nvSpPr>
        <p:spPr>
          <a:xfrm rot="10800000" flipH="1">
            <a:off x="6945113" y="3207706"/>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8"/>
          <p:cNvSpPr/>
          <p:nvPr/>
        </p:nvSpPr>
        <p:spPr>
          <a:xfrm>
            <a:off x="3050825" y="1101575"/>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8"/>
          <p:cNvSpPr/>
          <p:nvPr/>
        </p:nvSpPr>
        <p:spPr>
          <a:xfrm>
            <a:off x="3050825" y="1101575"/>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8"/>
          <p:cNvSpPr/>
          <p:nvPr/>
        </p:nvSpPr>
        <p:spPr>
          <a:xfrm>
            <a:off x="4997963" y="1101575"/>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8"/>
          <p:cNvSpPr/>
          <p:nvPr/>
        </p:nvSpPr>
        <p:spPr>
          <a:xfrm>
            <a:off x="4997963" y="1101575"/>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8"/>
          <p:cNvSpPr/>
          <p:nvPr/>
        </p:nvSpPr>
        <p:spPr>
          <a:xfrm>
            <a:off x="6945113" y="1101575"/>
            <a:ext cx="1561200" cy="11400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8"/>
          <p:cNvSpPr/>
          <p:nvPr/>
        </p:nvSpPr>
        <p:spPr>
          <a:xfrm>
            <a:off x="6945113" y="1101575"/>
            <a:ext cx="1561200" cy="11400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4" name="Google Shape;1724;p28"/>
          <p:cNvCxnSpPr/>
          <p:nvPr/>
        </p:nvCxnSpPr>
        <p:spPr>
          <a:xfrm rot="10800000">
            <a:off x="1667796" y="2724633"/>
            <a:ext cx="6092700" cy="0"/>
          </a:xfrm>
          <a:prstGeom prst="straightConnector1">
            <a:avLst/>
          </a:prstGeom>
          <a:noFill/>
          <a:ln w="76200" cap="flat" cmpd="sng">
            <a:solidFill>
              <a:schemeClr val="accent2"/>
            </a:solidFill>
            <a:prstDash val="solid"/>
            <a:round/>
            <a:headEnd type="none" w="med" len="med"/>
            <a:tailEnd type="none" w="med" len="med"/>
          </a:ln>
        </p:spPr>
      </p:cxnSp>
      <p:cxnSp>
        <p:nvCxnSpPr>
          <p:cNvPr id="1725" name="Google Shape;1725;p28"/>
          <p:cNvCxnSpPr>
            <a:cxnSpLocks/>
          </p:cNvCxnSpPr>
          <p:nvPr/>
        </p:nvCxnSpPr>
        <p:spPr>
          <a:xfrm flipH="1">
            <a:off x="2350454" y="2723807"/>
            <a:ext cx="5392739" cy="0"/>
          </a:xfrm>
          <a:prstGeom prst="straightConnector1">
            <a:avLst/>
          </a:prstGeom>
          <a:noFill/>
          <a:ln w="28575" cap="flat" cmpd="sng">
            <a:solidFill>
              <a:schemeClr val="accent4"/>
            </a:solidFill>
            <a:prstDash val="solid"/>
            <a:round/>
            <a:headEnd type="none" w="med" len="med"/>
            <a:tailEnd type="none" w="med" len="med"/>
          </a:ln>
        </p:spPr>
      </p:cxnSp>
      <p:sp>
        <p:nvSpPr>
          <p:cNvPr id="1726" name="Google Shape;1726;p28"/>
          <p:cNvSpPr txBox="1">
            <a:spLocks noGrp="1"/>
          </p:cNvSpPr>
          <p:nvPr>
            <p:ph type="title"/>
          </p:nvPr>
        </p:nvSpPr>
        <p:spPr>
          <a:xfrm>
            <a:off x="514775" y="3007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a:t>Öznitelik Çıkarma Yöntemleri</a:t>
            </a:r>
            <a:endParaRPr dirty="0"/>
          </a:p>
        </p:txBody>
      </p:sp>
      <p:grpSp>
        <p:nvGrpSpPr>
          <p:cNvPr id="1727" name="Google Shape;1727;p28"/>
          <p:cNvGrpSpPr/>
          <p:nvPr/>
        </p:nvGrpSpPr>
        <p:grpSpPr>
          <a:xfrm>
            <a:off x="663244" y="1844559"/>
            <a:ext cx="2103892" cy="2209488"/>
            <a:chOff x="4447388" y="2648600"/>
            <a:chExt cx="1387700" cy="1457350"/>
          </a:xfrm>
        </p:grpSpPr>
        <p:sp>
          <p:nvSpPr>
            <p:cNvPr id="1728" name="Google Shape;1728;p28"/>
            <p:cNvSpPr/>
            <p:nvPr/>
          </p:nvSpPr>
          <p:spPr>
            <a:xfrm>
              <a:off x="4447388" y="3302850"/>
              <a:ext cx="1387700" cy="803100"/>
            </a:xfrm>
            <a:custGeom>
              <a:avLst/>
              <a:gdLst/>
              <a:ahLst/>
              <a:cxnLst/>
              <a:rect l="l" t="t" r="r" b="b"/>
              <a:pathLst>
                <a:path w="55508" h="32124" extrusionOk="0">
                  <a:moveTo>
                    <a:pt x="20801" y="298"/>
                  </a:moveTo>
                  <a:lnTo>
                    <a:pt x="54996" y="20039"/>
                  </a:lnTo>
                  <a:lnTo>
                    <a:pt x="34720" y="31826"/>
                  </a:lnTo>
                  <a:lnTo>
                    <a:pt x="525" y="12086"/>
                  </a:lnTo>
                  <a:lnTo>
                    <a:pt x="20801" y="298"/>
                  </a:lnTo>
                  <a:close/>
                  <a:moveTo>
                    <a:pt x="20801" y="1"/>
                  </a:moveTo>
                  <a:lnTo>
                    <a:pt x="1" y="12086"/>
                  </a:lnTo>
                  <a:lnTo>
                    <a:pt x="34720" y="32124"/>
                  </a:lnTo>
                  <a:lnTo>
                    <a:pt x="55508" y="20039"/>
                  </a:lnTo>
                  <a:lnTo>
                    <a:pt x="2080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8"/>
            <p:cNvSpPr/>
            <p:nvPr/>
          </p:nvSpPr>
          <p:spPr>
            <a:xfrm>
              <a:off x="4447388" y="3215933"/>
              <a:ext cx="1387700" cy="803100"/>
            </a:xfrm>
            <a:custGeom>
              <a:avLst/>
              <a:gdLst/>
              <a:ahLst/>
              <a:cxnLst/>
              <a:rect l="l" t="t" r="r" b="b"/>
              <a:pathLst>
                <a:path w="55508" h="32124" extrusionOk="0">
                  <a:moveTo>
                    <a:pt x="20801" y="298"/>
                  </a:moveTo>
                  <a:lnTo>
                    <a:pt x="54996" y="20039"/>
                  </a:lnTo>
                  <a:lnTo>
                    <a:pt x="34720" y="31826"/>
                  </a:lnTo>
                  <a:lnTo>
                    <a:pt x="525" y="12086"/>
                  </a:lnTo>
                  <a:lnTo>
                    <a:pt x="20801" y="298"/>
                  </a:lnTo>
                  <a:close/>
                  <a:moveTo>
                    <a:pt x="20801" y="1"/>
                  </a:moveTo>
                  <a:lnTo>
                    <a:pt x="1" y="12086"/>
                  </a:lnTo>
                  <a:lnTo>
                    <a:pt x="34720" y="32124"/>
                  </a:lnTo>
                  <a:lnTo>
                    <a:pt x="55508" y="20039"/>
                  </a:lnTo>
                  <a:lnTo>
                    <a:pt x="20801" y="1"/>
                  </a:ln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8"/>
            <p:cNvSpPr/>
            <p:nvPr/>
          </p:nvSpPr>
          <p:spPr>
            <a:xfrm>
              <a:off x="4541163" y="2824825"/>
              <a:ext cx="393225" cy="183375"/>
            </a:xfrm>
            <a:custGeom>
              <a:avLst/>
              <a:gdLst/>
              <a:ahLst/>
              <a:cxnLst/>
              <a:rect l="l" t="t" r="r" b="b"/>
              <a:pathLst>
                <a:path w="15729" h="7335" extrusionOk="0">
                  <a:moveTo>
                    <a:pt x="6156" y="7335"/>
                  </a:moveTo>
                  <a:lnTo>
                    <a:pt x="15729" y="1762"/>
                  </a:lnTo>
                  <a:cubicBezTo>
                    <a:pt x="15633" y="1691"/>
                    <a:pt x="15538" y="1620"/>
                    <a:pt x="15443" y="1548"/>
                  </a:cubicBezTo>
                  <a:cubicBezTo>
                    <a:pt x="15348" y="1489"/>
                    <a:pt x="15240" y="1405"/>
                    <a:pt x="15145" y="1334"/>
                  </a:cubicBezTo>
                  <a:lnTo>
                    <a:pt x="15133" y="1334"/>
                  </a:lnTo>
                  <a:lnTo>
                    <a:pt x="15109" y="1310"/>
                  </a:lnTo>
                  <a:cubicBezTo>
                    <a:pt x="15026" y="1262"/>
                    <a:pt x="14943" y="1203"/>
                    <a:pt x="14848" y="1143"/>
                  </a:cubicBezTo>
                  <a:cubicBezTo>
                    <a:pt x="14764" y="1096"/>
                    <a:pt x="14669" y="1024"/>
                    <a:pt x="14574" y="977"/>
                  </a:cubicBezTo>
                  <a:lnTo>
                    <a:pt x="14502" y="941"/>
                  </a:lnTo>
                  <a:cubicBezTo>
                    <a:pt x="14431" y="893"/>
                    <a:pt x="14359" y="858"/>
                    <a:pt x="14288" y="810"/>
                  </a:cubicBezTo>
                  <a:cubicBezTo>
                    <a:pt x="14252" y="798"/>
                    <a:pt x="14228" y="786"/>
                    <a:pt x="14205" y="774"/>
                  </a:cubicBezTo>
                  <a:lnTo>
                    <a:pt x="14086" y="715"/>
                  </a:lnTo>
                  <a:lnTo>
                    <a:pt x="14002" y="667"/>
                  </a:lnTo>
                  <a:cubicBezTo>
                    <a:pt x="13955" y="643"/>
                    <a:pt x="13907" y="619"/>
                    <a:pt x="13859" y="596"/>
                  </a:cubicBezTo>
                  <a:lnTo>
                    <a:pt x="13764" y="548"/>
                  </a:lnTo>
                  <a:lnTo>
                    <a:pt x="13716" y="536"/>
                  </a:lnTo>
                  <a:cubicBezTo>
                    <a:pt x="13633" y="488"/>
                    <a:pt x="13538" y="453"/>
                    <a:pt x="13443" y="417"/>
                  </a:cubicBezTo>
                  <a:cubicBezTo>
                    <a:pt x="13347" y="381"/>
                    <a:pt x="13252" y="346"/>
                    <a:pt x="13169" y="310"/>
                  </a:cubicBezTo>
                  <a:lnTo>
                    <a:pt x="13121" y="298"/>
                  </a:lnTo>
                  <a:lnTo>
                    <a:pt x="13026" y="262"/>
                  </a:lnTo>
                  <a:lnTo>
                    <a:pt x="12883" y="215"/>
                  </a:lnTo>
                  <a:lnTo>
                    <a:pt x="12812" y="203"/>
                  </a:lnTo>
                  <a:lnTo>
                    <a:pt x="12681" y="167"/>
                  </a:lnTo>
                  <a:lnTo>
                    <a:pt x="12585" y="143"/>
                  </a:lnTo>
                  <a:lnTo>
                    <a:pt x="12490" y="119"/>
                  </a:lnTo>
                  <a:lnTo>
                    <a:pt x="12371" y="96"/>
                  </a:lnTo>
                  <a:lnTo>
                    <a:pt x="12312" y="72"/>
                  </a:lnTo>
                  <a:lnTo>
                    <a:pt x="12192" y="60"/>
                  </a:lnTo>
                  <a:lnTo>
                    <a:pt x="12050" y="36"/>
                  </a:lnTo>
                  <a:lnTo>
                    <a:pt x="12002" y="24"/>
                  </a:lnTo>
                  <a:cubicBezTo>
                    <a:pt x="11966" y="24"/>
                    <a:pt x="11931" y="24"/>
                    <a:pt x="11883" y="12"/>
                  </a:cubicBezTo>
                  <a:cubicBezTo>
                    <a:pt x="11847" y="12"/>
                    <a:pt x="11788" y="0"/>
                    <a:pt x="11740" y="0"/>
                  </a:cubicBezTo>
                  <a:lnTo>
                    <a:pt x="11692" y="0"/>
                  </a:lnTo>
                  <a:lnTo>
                    <a:pt x="11597" y="0"/>
                  </a:lnTo>
                  <a:lnTo>
                    <a:pt x="11419" y="0"/>
                  </a:lnTo>
                  <a:lnTo>
                    <a:pt x="11371" y="0"/>
                  </a:lnTo>
                  <a:lnTo>
                    <a:pt x="11299" y="0"/>
                  </a:lnTo>
                  <a:cubicBezTo>
                    <a:pt x="11216" y="0"/>
                    <a:pt x="11145" y="0"/>
                    <a:pt x="11073" y="12"/>
                  </a:cubicBezTo>
                  <a:lnTo>
                    <a:pt x="11014" y="12"/>
                  </a:lnTo>
                  <a:lnTo>
                    <a:pt x="10966" y="12"/>
                  </a:lnTo>
                  <a:cubicBezTo>
                    <a:pt x="10847" y="24"/>
                    <a:pt x="10740" y="36"/>
                    <a:pt x="10633" y="60"/>
                  </a:cubicBezTo>
                  <a:lnTo>
                    <a:pt x="10609" y="60"/>
                  </a:lnTo>
                  <a:lnTo>
                    <a:pt x="10609" y="60"/>
                  </a:lnTo>
                  <a:lnTo>
                    <a:pt x="10549" y="72"/>
                  </a:lnTo>
                  <a:cubicBezTo>
                    <a:pt x="10478" y="84"/>
                    <a:pt x="10407" y="107"/>
                    <a:pt x="10347" y="119"/>
                  </a:cubicBezTo>
                  <a:lnTo>
                    <a:pt x="10252" y="155"/>
                  </a:lnTo>
                  <a:lnTo>
                    <a:pt x="10133" y="203"/>
                  </a:lnTo>
                  <a:lnTo>
                    <a:pt x="10097" y="215"/>
                  </a:lnTo>
                  <a:cubicBezTo>
                    <a:pt x="10037" y="227"/>
                    <a:pt x="9978" y="262"/>
                    <a:pt x="9918" y="286"/>
                  </a:cubicBezTo>
                  <a:lnTo>
                    <a:pt x="9823" y="322"/>
                  </a:lnTo>
                  <a:cubicBezTo>
                    <a:pt x="9740" y="357"/>
                    <a:pt x="9645" y="405"/>
                    <a:pt x="9561" y="453"/>
                  </a:cubicBezTo>
                  <a:lnTo>
                    <a:pt x="0" y="6013"/>
                  </a:lnTo>
                  <a:cubicBezTo>
                    <a:pt x="84" y="5965"/>
                    <a:pt x="167" y="5918"/>
                    <a:pt x="262" y="5882"/>
                  </a:cubicBezTo>
                  <a:lnTo>
                    <a:pt x="346" y="5846"/>
                  </a:lnTo>
                  <a:cubicBezTo>
                    <a:pt x="405" y="5822"/>
                    <a:pt x="465" y="5787"/>
                    <a:pt x="524" y="5763"/>
                  </a:cubicBezTo>
                  <a:lnTo>
                    <a:pt x="679" y="5715"/>
                  </a:lnTo>
                  <a:cubicBezTo>
                    <a:pt x="715" y="5703"/>
                    <a:pt x="739" y="5691"/>
                    <a:pt x="774" y="5691"/>
                  </a:cubicBezTo>
                  <a:cubicBezTo>
                    <a:pt x="834" y="5668"/>
                    <a:pt x="905" y="5656"/>
                    <a:pt x="965" y="5644"/>
                  </a:cubicBezTo>
                  <a:lnTo>
                    <a:pt x="1036" y="5620"/>
                  </a:lnTo>
                  <a:lnTo>
                    <a:pt x="1072" y="5620"/>
                  </a:lnTo>
                  <a:cubicBezTo>
                    <a:pt x="1167" y="5608"/>
                    <a:pt x="1286" y="5584"/>
                    <a:pt x="1393" y="5572"/>
                  </a:cubicBezTo>
                  <a:lnTo>
                    <a:pt x="1501" y="5572"/>
                  </a:lnTo>
                  <a:cubicBezTo>
                    <a:pt x="1572" y="5572"/>
                    <a:pt x="1655" y="5560"/>
                    <a:pt x="1727" y="5560"/>
                  </a:cubicBezTo>
                  <a:lnTo>
                    <a:pt x="1846" y="5560"/>
                  </a:lnTo>
                  <a:lnTo>
                    <a:pt x="2025" y="5560"/>
                  </a:lnTo>
                  <a:lnTo>
                    <a:pt x="2167" y="5560"/>
                  </a:lnTo>
                  <a:lnTo>
                    <a:pt x="2322" y="5584"/>
                  </a:lnTo>
                  <a:lnTo>
                    <a:pt x="2489" y="5596"/>
                  </a:lnTo>
                  <a:lnTo>
                    <a:pt x="2620" y="5620"/>
                  </a:lnTo>
                  <a:lnTo>
                    <a:pt x="2798" y="5656"/>
                  </a:lnTo>
                  <a:lnTo>
                    <a:pt x="2929" y="5680"/>
                  </a:lnTo>
                  <a:lnTo>
                    <a:pt x="3120" y="5727"/>
                  </a:lnTo>
                  <a:lnTo>
                    <a:pt x="3239" y="5763"/>
                  </a:lnTo>
                  <a:cubicBezTo>
                    <a:pt x="3310" y="5787"/>
                    <a:pt x="3382" y="5811"/>
                    <a:pt x="3453" y="5834"/>
                  </a:cubicBezTo>
                  <a:lnTo>
                    <a:pt x="3549" y="5870"/>
                  </a:lnTo>
                  <a:cubicBezTo>
                    <a:pt x="3763" y="5941"/>
                    <a:pt x="3965" y="6025"/>
                    <a:pt x="4191" y="6120"/>
                  </a:cubicBezTo>
                  <a:lnTo>
                    <a:pt x="4287" y="6168"/>
                  </a:lnTo>
                  <a:cubicBezTo>
                    <a:pt x="4358" y="6203"/>
                    <a:pt x="4441" y="6239"/>
                    <a:pt x="4513" y="6275"/>
                  </a:cubicBezTo>
                  <a:lnTo>
                    <a:pt x="4632" y="6334"/>
                  </a:lnTo>
                  <a:cubicBezTo>
                    <a:pt x="4727" y="6394"/>
                    <a:pt x="4822" y="6442"/>
                    <a:pt x="4930" y="6501"/>
                  </a:cubicBezTo>
                  <a:cubicBezTo>
                    <a:pt x="5120" y="6620"/>
                    <a:pt x="5323" y="6751"/>
                    <a:pt x="5525" y="6882"/>
                  </a:cubicBezTo>
                  <a:lnTo>
                    <a:pt x="5549" y="6894"/>
                  </a:lnTo>
                  <a:cubicBezTo>
                    <a:pt x="5751" y="7025"/>
                    <a:pt x="5954" y="7180"/>
                    <a:pt x="6156" y="7335"/>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8"/>
            <p:cNvSpPr/>
            <p:nvPr/>
          </p:nvSpPr>
          <p:spPr>
            <a:xfrm>
              <a:off x="4752488" y="2648600"/>
              <a:ext cx="603675" cy="464375"/>
            </a:xfrm>
            <a:custGeom>
              <a:avLst/>
              <a:gdLst/>
              <a:ahLst/>
              <a:cxnLst/>
              <a:rect l="l" t="t" r="r" b="b"/>
              <a:pathLst>
                <a:path w="24147" h="18575" extrusionOk="0">
                  <a:moveTo>
                    <a:pt x="7633" y="7692"/>
                  </a:moveTo>
                  <a:lnTo>
                    <a:pt x="7728" y="7776"/>
                  </a:lnTo>
                  <a:cubicBezTo>
                    <a:pt x="7930" y="7930"/>
                    <a:pt x="8133" y="8097"/>
                    <a:pt x="8323" y="8264"/>
                  </a:cubicBezTo>
                  <a:lnTo>
                    <a:pt x="8431" y="8347"/>
                  </a:lnTo>
                  <a:cubicBezTo>
                    <a:pt x="8633" y="8526"/>
                    <a:pt x="8835" y="8704"/>
                    <a:pt x="9026" y="8895"/>
                  </a:cubicBezTo>
                  <a:cubicBezTo>
                    <a:pt x="9038" y="8907"/>
                    <a:pt x="9050" y="8919"/>
                    <a:pt x="9073" y="8930"/>
                  </a:cubicBezTo>
                  <a:cubicBezTo>
                    <a:pt x="9264" y="9121"/>
                    <a:pt x="9454" y="9323"/>
                    <a:pt x="9645" y="9514"/>
                  </a:cubicBezTo>
                  <a:lnTo>
                    <a:pt x="9704" y="9585"/>
                  </a:lnTo>
                  <a:cubicBezTo>
                    <a:pt x="9895" y="9776"/>
                    <a:pt x="10074" y="9990"/>
                    <a:pt x="10252" y="10204"/>
                  </a:cubicBezTo>
                  <a:lnTo>
                    <a:pt x="10336" y="10300"/>
                  </a:lnTo>
                  <a:cubicBezTo>
                    <a:pt x="10514" y="10502"/>
                    <a:pt x="10681" y="10716"/>
                    <a:pt x="10847" y="10931"/>
                  </a:cubicBezTo>
                  <a:lnTo>
                    <a:pt x="10967" y="11074"/>
                  </a:lnTo>
                  <a:cubicBezTo>
                    <a:pt x="11074" y="11228"/>
                    <a:pt x="11193" y="11383"/>
                    <a:pt x="11300" y="11538"/>
                  </a:cubicBezTo>
                  <a:cubicBezTo>
                    <a:pt x="11383" y="11657"/>
                    <a:pt x="11467" y="11776"/>
                    <a:pt x="11562" y="11907"/>
                  </a:cubicBezTo>
                  <a:cubicBezTo>
                    <a:pt x="11681" y="12086"/>
                    <a:pt x="11812" y="12276"/>
                    <a:pt x="11931" y="12455"/>
                  </a:cubicBezTo>
                  <a:cubicBezTo>
                    <a:pt x="11955" y="12502"/>
                    <a:pt x="11979" y="12538"/>
                    <a:pt x="12002" y="12574"/>
                  </a:cubicBezTo>
                  <a:cubicBezTo>
                    <a:pt x="12145" y="12800"/>
                    <a:pt x="12288" y="13038"/>
                    <a:pt x="12431" y="13276"/>
                  </a:cubicBezTo>
                  <a:cubicBezTo>
                    <a:pt x="12491" y="13383"/>
                    <a:pt x="12550" y="13491"/>
                    <a:pt x="12610" y="13598"/>
                  </a:cubicBezTo>
                  <a:cubicBezTo>
                    <a:pt x="12705" y="13776"/>
                    <a:pt x="12800" y="13943"/>
                    <a:pt x="12895" y="14122"/>
                  </a:cubicBezTo>
                  <a:lnTo>
                    <a:pt x="12979" y="14288"/>
                  </a:lnTo>
                  <a:cubicBezTo>
                    <a:pt x="13098" y="14526"/>
                    <a:pt x="13217" y="14776"/>
                    <a:pt x="13336" y="15015"/>
                  </a:cubicBezTo>
                  <a:cubicBezTo>
                    <a:pt x="13348" y="15050"/>
                    <a:pt x="13360" y="15086"/>
                    <a:pt x="13372" y="15122"/>
                  </a:cubicBezTo>
                  <a:cubicBezTo>
                    <a:pt x="13491" y="15372"/>
                    <a:pt x="13598" y="15622"/>
                    <a:pt x="13705" y="15884"/>
                  </a:cubicBezTo>
                  <a:lnTo>
                    <a:pt x="13753" y="15979"/>
                  </a:lnTo>
                  <a:cubicBezTo>
                    <a:pt x="13848" y="16241"/>
                    <a:pt x="13943" y="16491"/>
                    <a:pt x="14050" y="16753"/>
                  </a:cubicBezTo>
                  <a:lnTo>
                    <a:pt x="14086" y="16872"/>
                  </a:lnTo>
                  <a:cubicBezTo>
                    <a:pt x="14169" y="17122"/>
                    <a:pt x="14253" y="17384"/>
                    <a:pt x="14336" y="17634"/>
                  </a:cubicBezTo>
                  <a:cubicBezTo>
                    <a:pt x="14348" y="17682"/>
                    <a:pt x="14360" y="17717"/>
                    <a:pt x="14372" y="17753"/>
                  </a:cubicBezTo>
                  <a:cubicBezTo>
                    <a:pt x="14443" y="18027"/>
                    <a:pt x="14515" y="18301"/>
                    <a:pt x="14586" y="18575"/>
                  </a:cubicBezTo>
                  <a:lnTo>
                    <a:pt x="24147" y="13002"/>
                  </a:lnTo>
                  <a:cubicBezTo>
                    <a:pt x="24135" y="12967"/>
                    <a:pt x="24123" y="12919"/>
                    <a:pt x="24111" y="12871"/>
                  </a:cubicBezTo>
                  <a:cubicBezTo>
                    <a:pt x="24075" y="12717"/>
                    <a:pt x="24040" y="12562"/>
                    <a:pt x="23992" y="12407"/>
                  </a:cubicBezTo>
                  <a:cubicBezTo>
                    <a:pt x="23968" y="12336"/>
                    <a:pt x="23944" y="12252"/>
                    <a:pt x="23932" y="12193"/>
                  </a:cubicBezTo>
                  <a:cubicBezTo>
                    <a:pt x="23921" y="12145"/>
                    <a:pt x="23909" y="12109"/>
                    <a:pt x="23897" y="12074"/>
                  </a:cubicBezTo>
                  <a:cubicBezTo>
                    <a:pt x="23885" y="12038"/>
                    <a:pt x="23873" y="11990"/>
                    <a:pt x="23861" y="11943"/>
                  </a:cubicBezTo>
                  <a:cubicBezTo>
                    <a:pt x="23813" y="11788"/>
                    <a:pt x="23766" y="11633"/>
                    <a:pt x="23706" y="11490"/>
                  </a:cubicBezTo>
                  <a:cubicBezTo>
                    <a:pt x="23682" y="11419"/>
                    <a:pt x="23671" y="11359"/>
                    <a:pt x="23647" y="11300"/>
                  </a:cubicBezTo>
                  <a:cubicBezTo>
                    <a:pt x="23635" y="11264"/>
                    <a:pt x="23611" y="11228"/>
                    <a:pt x="23599" y="11193"/>
                  </a:cubicBezTo>
                  <a:cubicBezTo>
                    <a:pt x="23587" y="11145"/>
                    <a:pt x="23575" y="11086"/>
                    <a:pt x="23551" y="11038"/>
                  </a:cubicBezTo>
                  <a:cubicBezTo>
                    <a:pt x="23504" y="10895"/>
                    <a:pt x="23444" y="10752"/>
                    <a:pt x="23385" y="10609"/>
                  </a:cubicBezTo>
                  <a:cubicBezTo>
                    <a:pt x="23361" y="10538"/>
                    <a:pt x="23337" y="10478"/>
                    <a:pt x="23313" y="10419"/>
                  </a:cubicBezTo>
                  <a:lnTo>
                    <a:pt x="23278" y="10312"/>
                  </a:lnTo>
                  <a:lnTo>
                    <a:pt x="23218" y="10181"/>
                  </a:lnTo>
                  <a:cubicBezTo>
                    <a:pt x="23159" y="10038"/>
                    <a:pt x="23099" y="9907"/>
                    <a:pt x="23039" y="9764"/>
                  </a:cubicBezTo>
                  <a:cubicBezTo>
                    <a:pt x="23004" y="9692"/>
                    <a:pt x="22980" y="9621"/>
                    <a:pt x="22944" y="9550"/>
                  </a:cubicBezTo>
                  <a:lnTo>
                    <a:pt x="22897" y="9454"/>
                  </a:lnTo>
                  <a:cubicBezTo>
                    <a:pt x="22885" y="9407"/>
                    <a:pt x="22861" y="9371"/>
                    <a:pt x="22849" y="9335"/>
                  </a:cubicBezTo>
                  <a:cubicBezTo>
                    <a:pt x="22778" y="9192"/>
                    <a:pt x="22706" y="9038"/>
                    <a:pt x="22635" y="8895"/>
                  </a:cubicBezTo>
                  <a:cubicBezTo>
                    <a:pt x="22599" y="8835"/>
                    <a:pt x="22575" y="8776"/>
                    <a:pt x="22539" y="8716"/>
                  </a:cubicBezTo>
                  <a:cubicBezTo>
                    <a:pt x="22504" y="8657"/>
                    <a:pt x="22480" y="8609"/>
                    <a:pt x="22456" y="8549"/>
                  </a:cubicBezTo>
                  <a:cubicBezTo>
                    <a:pt x="22432" y="8502"/>
                    <a:pt x="22397" y="8430"/>
                    <a:pt x="22361" y="8359"/>
                  </a:cubicBezTo>
                  <a:cubicBezTo>
                    <a:pt x="22301" y="8252"/>
                    <a:pt x="22230" y="8145"/>
                    <a:pt x="22170" y="8026"/>
                  </a:cubicBezTo>
                  <a:cubicBezTo>
                    <a:pt x="22111" y="7918"/>
                    <a:pt x="22051" y="7811"/>
                    <a:pt x="21992" y="7704"/>
                  </a:cubicBezTo>
                  <a:cubicBezTo>
                    <a:pt x="21968" y="7668"/>
                    <a:pt x="21956" y="7645"/>
                    <a:pt x="21932" y="7609"/>
                  </a:cubicBezTo>
                  <a:cubicBezTo>
                    <a:pt x="21813" y="7406"/>
                    <a:pt x="21694" y="7204"/>
                    <a:pt x="21563" y="7002"/>
                  </a:cubicBezTo>
                  <a:lnTo>
                    <a:pt x="21492" y="6895"/>
                  </a:lnTo>
                  <a:cubicBezTo>
                    <a:pt x="21408" y="6752"/>
                    <a:pt x="21325" y="6621"/>
                    <a:pt x="21230" y="6478"/>
                  </a:cubicBezTo>
                  <a:cubicBezTo>
                    <a:pt x="21194" y="6430"/>
                    <a:pt x="21158" y="6383"/>
                    <a:pt x="21123" y="6335"/>
                  </a:cubicBezTo>
                  <a:cubicBezTo>
                    <a:pt x="21039" y="6216"/>
                    <a:pt x="20956" y="6085"/>
                    <a:pt x="20861" y="5966"/>
                  </a:cubicBezTo>
                  <a:cubicBezTo>
                    <a:pt x="20801" y="5894"/>
                    <a:pt x="20753" y="5811"/>
                    <a:pt x="20694" y="5728"/>
                  </a:cubicBezTo>
                  <a:cubicBezTo>
                    <a:pt x="20634" y="5656"/>
                    <a:pt x="20587" y="5585"/>
                    <a:pt x="20527" y="5513"/>
                  </a:cubicBezTo>
                  <a:cubicBezTo>
                    <a:pt x="20492" y="5454"/>
                    <a:pt x="20456" y="5406"/>
                    <a:pt x="20408" y="5359"/>
                  </a:cubicBezTo>
                  <a:cubicBezTo>
                    <a:pt x="20372" y="5311"/>
                    <a:pt x="20349" y="5287"/>
                    <a:pt x="20325" y="5251"/>
                  </a:cubicBezTo>
                  <a:cubicBezTo>
                    <a:pt x="20206" y="5097"/>
                    <a:pt x="20099" y="4966"/>
                    <a:pt x="19980" y="4823"/>
                  </a:cubicBezTo>
                  <a:cubicBezTo>
                    <a:pt x="19956" y="4787"/>
                    <a:pt x="19932" y="4763"/>
                    <a:pt x="19908" y="4728"/>
                  </a:cubicBezTo>
                  <a:lnTo>
                    <a:pt x="19813" y="4632"/>
                  </a:lnTo>
                  <a:lnTo>
                    <a:pt x="19646" y="4430"/>
                  </a:lnTo>
                  <a:cubicBezTo>
                    <a:pt x="19539" y="4299"/>
                    <a:pt x="19420" y="4180"/>
                    <a:pt x="19301" y="4049"/>
                  </a:cubicBezTo>
                  <a:lnTo>
                    <a:pt x="19265" y="4013"/>
                  </a:lnTo>
                  <a:lnTo>
                    <a:pt x="19206" y="3942"/>
                  </a:lnTo>
                  <a:cubicBezTo>
                    <a:pt x="19122" y="3858"/>
                    <a:pt x="19039" y="3763"/>
                    <a:pt x="18944" y="3680"/>
                  </a:cubicBezTo>
                  <a:cubicBezTo>
                    <a:pt x="18860" y="3585"/>
                    <a:pt x="18741" y="3466"/>
                    <a:pt x="18634" y="3358"/>
                  </a:cubicBezTo>
                  <a:lnTo>
                    <a:pt x="18598" y="3323"/>
                  </a:lnTo>
                  <a:lnTo>
                    <a:pt x="18575" y="3311"/>
                  </a:lnTo>
                  <a:cubicBezTo>
                    <a:pt x="18444" y="3192"/>
                    <a:pt x="18325" y="3073"/>
                    <a:pt x="18194" y="2954"/>
                  </a:cubicBezTo>
                  <a:cubicBezTo>
                    <a:pt x="18122" y="2894"/>
                    <a:pt x="18063" y="2834"/>
                    <a:pt x="18003" y="2787"/>
                  </a:cubicBezTo>
                  <a:lnTo>
                    <a:pt x="17896" y="2692"/>
                  </a:lnTo>
                  <a:lnTo>
                    <a:pt x="17801" y="2608"/>
                  </a:lnTo>
                  <a:cubicBezTo>
                    <a:pt x="17670" y="2501"/>
                    <a:pt x="17539" y="2394"/>
                    <a:pt x="17408" y="2287"/>
                  </a:cubicBezTo>
                  <a:lnTo>
                    <a:pt x="17289" y="2203"/>
                  </a:lnTo>
                  <a:lnTo>
                    <a:pt x="17194" y="2120"/>
                  </a:lnTo>
                  <a:cubicBezTo>
                    <a:pt x="17134" y="2084"/>
                    <a:pt x="17074" y="2037"/>
                    <a:pt x="17027" y="2001"/>
                  </a:cubicBezTo>
                  <a:cubicBezTo>
                    <a:pt x="16896" y="1906"/>
                    <a:pt x="16777" y="1811"/>
                    <a:pt x="16646" y="1727"/>
                  </a:cubicBezTo>
                  <a:lnTo>
                    <a:pt x="16574" y="1680"/>
                  </a:lnTo>
                  <a:lnTo>
                    <a:pt x="16491" y="1620"/>
                  </a:lnTo>
                  <a:lnTo>
                    <a:pt x="16265" y="1477"/>
                  </a:lnTo>
                  <a:cubicBezTo>
                    <a:pt x="16146" y="1394"/>
                    <a:pt x="16027" y="1322"/>
                    <a:pt x="15896" y="1251"/>
                  </a:cubicBezTo>
                  <a:lnTo>
                    <a:pt x="15812" y="1203"/>
                  </a:lnTo>
                  <a:cubicBezTo>
                    <a:pt x="15717" y="1144"/>
                    <a:pt x="15622" y="1096"/>
                    <a:pt x="15539" y="1037"/>
                  </a:cubicBezTo>
                  <a:lnTo>
                    <a:pt x="15431" y="989"/>
                  </a:lnTo>
                  <a:lnTo>
                    <a:pt x="15277" y="918"/>
                  </a:lnTo>
                  <a:lnTo>
                    <a:pt x="15169" y="858"/>
                  </a:lnTo>
                  <a:cubicBezTo>
                    <a:pt x="15110" y="822"/>
                    <a:pt x="15050" y="799"/>
                    <a:pt x="14991" y="775"/>
                  </a:cubicBezTo>
                  <a:cubicBezTo>
                    <a:pt x="14931" y="751"/>
                    <a:pt x="14908" y="727"/>
                    <a:pt x="14860" y="715"/>
                  </a:cubicBezTo>
                  <a:lnTo>
                    <a:pt x="14812" y="691"/>
                  </a:lnTo>
                  <a:cubicBezTo>
                    <a:pt x="14693" y="632"/>
                    <a:pt x="14574" y="584"/>
                    <a:pt x="14467" y="537"/>
                  </a:cubicBezTo>
                  <a:lnTo>
                    <a:pt x="14467" y="537"/>
                  </a:lnTo>
                  <a:cubicBezTo>
                    <a:pt x="14348" y="489"/>
                    <a:pt x="14229" y="441"/>
                    <a:pt x="14110" y="406"/>
                  </a:cubicBezTo>
                  <a:lnTo>
                    <a:pt x="14062" y="394"/>
                  </a:lnTo>
                  <a:cubicBezTo>
                    <a:pt x="14026" y="370"/>
                    <a:pt x="13979" y="358"/>
                    <a:pt x="13931" y="346"/>
                  </a:cubicBezTo>
                  <a:cubicBezTo>
                    <a:pt x="13895" y="334"/>
                    <a:pt x="13812" y="310"/>
                    <a:pt x="13753" y="287"/>
                  </a:cubicBezTo>
                  <a:lnTo>
                    <a:pt x="13669" y="263"/>
                  </a:lnTo>
                  <a:lnTo>
                    <a:pt x="13514" y="227"/>
                  </a:lnTo>
                  <a:cubicBezTo>
                    <a:pt x="13479" y="215"/>
                    <a:pt x="13443" y="203"/>
                    <a:pt x="13395" y="191"/>
                  </a:cubicBezTo>
                  <a:lnTo>
                    <a:pt x="13276" y="167"/>
                  </a:lnTo>
                  <a:lnTo>
                    <a:pt x="13133" y="132"/>
                  </a:lnTo>
                  <a:lnTo>
                    <a:pt x="13050" y="108"/>
                  </a:lnTo>
                  <a:lnTo>
                    <a:pt x="12895" y="84"/>
                  </a:lnTo>
                  <a:lnTo>
                    <a:pt x="12717" y="60"/>
                  </a:lnTo>
                  <a:lnTo>
                    <a:pt x="12657" y="48"/>
                  </a:lnTo>
                  <a:lnTo>
                    <a:pt x="12502" y="37"/>
                  </a:lnTo>
                  <a:lnTo>
                    <a:pt x="12312" y="13"/>
                  </a:lnTo>
                  <a:lnTo>
                    <a:pt x="12264" y="13"/>
                  </a:lnTo>
                  <a:lnTo>
                    <a:pt x="12133" y="13"/>
                  </a:lnTo>
                  <a:cubicBezTo>
                    <a:pt x="12062" y="13"/>
                    <a:pt x="11990" y="1"/>
                    <a:pt x="11907" y="1"/>
                  </a:cubicBezTo>
                  <a:lnTo>
                    <a:pt x="11848" y="1"/>
                  </a:lnTo>
                  <a:lnTo>
                    <a:pt x="11752" y="1"/>
                  </a:lnTo>
                  <a:cubicBezTo>
                    <a:pt x="11657" y="1"/>
                    <a:pt x="11574" y="1"/>
                    <a:pt x="11479" y="13"/>
                  </a:cubicBezTo>
                  <a:lnTo>
                    <a:pt x="11395" y="13"/>
                  </a:lnTo>
                  <a:cubicBezTo>
                    <a:pt x="11371" y="13"/>
                    <a:pt x="11359" y="13"/>
                    <a:pt x="11336" y="25"/>
                  </a:cubicBezTo>
                  <a:cubicBezTo>
                    <a:pt x="11193" y="37"/>
                    <a:pt x="11062" y="60"/>
                    <a:pt x="10919" y="84"/>
                  </a:cubicBezTo>
                  <a:lnTo>
                    <a:pt x="10883" y="84"/>
                  </a:lnTo>
                  <a:lnTo>
                    <a:pt x="10883" y="84"/>
                  </a:lnTo>
                  <a:cubicBezTo>
                    <a:pt x="10847" y="84"/>
                    <a:pt x="10824" y="96"/>
                    <a:pt x="10800" y="108"/>
                  </a:cubicBezTo>
                  <a:cubicBezTo>
                    <a:pt x="10717" y="120"/>
                    <a:pt x="10633" y="144"/>
                    <a:pt x="10550" y="167"/>
                  </a:cubicBezTo>
                  <a:cubicBezTo>
                    <a:pt x="10514" y="179"/>
                    <a:pt x="10466" y="191"/>
                    <a:pt x="10431" y="203"/>
                  </a:cubicBezTo>
                  <a:cubicBezTo>
                    <a:pt x="10395" y="215"/>
                    <a:pt x="10324" y="227"/>
                    <a:pt x="10288" y="251"/>
                  </a:cubicBezTo>
                  <a:lnTo>
                    <a:pt x="10240" y="263"/>
                  </a:lnTo>
                  <a:cubicBezTo>
                    <a:pt x="10169" y="298"/>
                    <a:pt x="10097" y="322"/>
                    <a:pt x="10014" y="358"/>
                  </a:cubicBezTo>
                  <a:cubicBezTo>
                    <a:pt x="9978" y="382"/>
                    <a:pt x="9943" y="394"/>
                    <a:pt x="9907" y="406"/>
                  </a:cubicBezTo>
                  <a:cubicBezTo>
                    <a:pt x="9788" y="465"/>
                    <a:pt x="9681" y="513"/>
                    <a:pt x="9574" y="584"/>
                  </a:cubicBezTo>
                  <a:lnTo>
                    <a:pt x="9574" y="584"/>
                  </a:lnTo>
                  <a:lnTo>
                    <a:pt x="1" y="6144"/>
                  </a:lnTo>
                  <a:cubicBezTo>
                    <a:pt x="108" y="6085"/>
                    <a:pt x="215" y="6025"/>
                    <a:pt x="334" y="5978"/>
                  </a:cubicBezTo>
                  <a:cubicBezTo>
                    <a:pt x="370" y="5954"/>
                    <a:pt x="406" y="5942"/>
                    <a:pt x="441" y="5930"/>
                  </a:cubicBezTo>
                  <a:cubicBezTo>
                    <a:pt x="525" y="5894"/>
                    <a:pt x="596" y="5859"/>
                    <a:pt x="680" y="5835"/>
                  </a:cubicBezTo>
                  <a:cubicBezTo>
                    <a:pt x="763" y="5799"/>
                    <a:pt x="811" y="5787"/>
                    <a:pt x="870" y="5763"/>
                  </a:cubicBezTo>
                  <a:cubicBezTo>
                    <a:pt x="906" y="5752"/>
                    <a:pt x="953" y="5740"/>
                    <a:pt x="989" y="5728"/>
                  </a:cubicBezTo>
                  <a:cubicBezTo>
                    <a:pt x="1072" y="5704"/>
                    <a:pt x="1156" y="5680"/>
                    <a:pt x="1239" y="5668"/>
                  </a:cubicBezTo>
                  <a:cubicBezTo>
                    <a:pt x="1263" y="5668"/>
                    <a:pt x="1287" y="5656"/>
                    <a:pt x="1322" y="5644"/>
                  </a:cubicBezTo>
                  <a:lnTo>
                    <a:pt x="1358" y="5644"/>
                  </a:lnTo>
                  <a:cubicBezTo>
                    <a:pt x="1501" y="5609"/>
                    <a:pt x="1632" y="5597"/>
                    <a:pt x="1775" y="5585"/>
                  </a:cubicBezTo>
                  <a:cubicBezTo>
                    <a:pt x="1823" y="5585"/>
                    <a:pt x="1870" y="5573"/>
                    <a:pt x="1918" y="5573"/>
                  </a:cubicBezTo>
                  <a:cubicBezTo>
                    <a:pt x="2013" y="5561"/>
                    <a:pt x="2108" y="5561"/>
                    <a:pt x="2204" y="5549"/>
                  </a:cubicBezTo>
                  <a:lnTo>
                    <a:pt x="2358" y="5549"/>
                  </a:lnTo>
                  <a:cubicBezTo>
                    <a:pt x="2406" y="5549"/>
                    <a:pt x="2501" y="5549"/>
                    <a:pt x="2585" y="5561"/>
                  </a:cubicBezTo>
                  <a:lnTo>
                    <a:pt x="2763" y="5573"/>
                  </a:lnTo>
                  <a:lnTo>
                    <a:pt x="2954" y="5585"/>
                  </a:lnTo>
                  <a:cubicBezTo>
                    <a:pt x="3025" y="5597"/>
                    <a:pt x="3085" y="5609"/>
                    <a:pt x="3156" y="5621"/>
                  </a:cubicBezTo>
                  <a:lnTo>
                    <a:pt x="3335" y="5644"/>
                  </a:lnTo>
                  <a:lnTo>
                    <a:pt x="3561" y="5692"/>
                  </a:lnTo>
                  <a:lnTo>
                    <a:pt x="3716" y="5716"/>
                  </a:lnTo>
                  <a:cubicBezTo>
                    <a:pt x="3787" y="5740"/>
                    <a:pt x="3870" y="5763"/>
                    <a:pt x="3954" y="5787"/>
                  </a:cubicBezTo>
                  <a:lnTo>
                    <a:pt x="4109" y="5823"/>
                  </a:lnTo>
                  <a:lnTo>
                    <a:pt x="4370" y="5906"/>
                  </a:lnTo>
                  <a:lnTo>
                    <a:pt x="4501" y="5954"/>
                  </a:lnTo>
                  <a:cubicBezTo>
                    <a:pt x="4632" y="5990"/>
                    <a:pt x="4763" y="6037"/>
                    <a:pt x="4894" y="6097"/>
                  </a:cubicBezTo>
                  <a:lnTo>
                    <a:pt x="4894" y="6097"/>
                  </a:lnTo>
                  <a:cubicBezTo>
                    <a:pt x="5037" y="6156"/>
                    <a:pt x="5168" y="6204"/>
                    <a:pt x="5299" y="6275"/>
                  </a:cubicBezTo>
                  <a:lnTo>
                    <a:pt x="5430" y="6335"/>
                  </a:lnTo>
                  <a:cubicBezTo>
                    <a:pt x="5525" y="6371"/>
                    <a:pt x="5621" y="6418"/>
                    <a:pt x="5716" y="6466"/>
                  </a:cubicBezTo>
                  <a:lnTo>
                    <a:pt x="5871" y="6549"/>
                  </a:lnTo>
                  <a:cubicBezTo>
                    <a:pt x="5990" y="6609"/>
                    <a:pt x="6121" y="6680"/>
                    <a:pt x="6252" y="6752"/>
                  </a:cubicBezTo>
                  <a:cubicBezTo>
                    <a:pt x="6478" y="6883"/>
                    <a:pt x="6692" y="7025"/>
                    <a:pt x="6918" y="7180"/>
                  </a:cubicBezTo>
                  <a:lnTo>
                    <a:pt x="7002" y="7228"/>
                  </a:lnTo>
                  <a:cubicBezTo>
                    <a:pt x="7216" y="7383"/>
                    <a:pt x="7418" y="7537"/>
                    <a:pt x="7633" y="7692"/>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8"/>
            <p:cNvSpPr/>
            <p:nvPr/>
          </p:nvSpPr>
          <p:spPr>
            <a:xfrm>
              <a:off x="5117413" y="2973650"/>
              <a:ext cx="454250" cy="473000"/>
            </a:xfrm>
            <a:custGeom>
              <a:avLst/>
              <a:gdLst/>
              <a:ahLst/>
              <a:cxnLst/>
              <a:rect l="l" t="t" r="r" b="b"/>
              <a:pathLst>
                <a:path w="18170" h="18920" extrusionOk="0">
                  <a:moveTo>
                    <a:pt x="18158" y="12204"/>
                  </a:moveTo>
                  <a:cubicBezTo>
                    <a:pt x="18158" y="12097"/>
                    <a:pt x="18146" y="11990"/>
                    <a:pt x="18146" y="11871"/>
                  </a:cubicBezTo>
                  <a:cubicBezTo>
                    <a:pt x="18134" y="11764"/>
                    <a:pt x="18122" y="11657"/>
                    <a:pt x="18110" y="11549"/>
                  </a:cubicBezTo>
                  <a:cubicBezTo>
                    <a:pt x="18110" y="11430"/>
                    <a:pt x="18098" y="11323"/>
                    <a:pt x="18075" y="11216"/>
                  </a:cubicBezTo>
                  <a:cubicBezTo>
                    <a:pt x="18063" y="11097"/>
                    <a:pt x="18051" y="10990"/>
                    <a:pt x="18027" y="10871"/>
                  </a:cubicBezTo>
                  <a:cubicBezTo>
                    <a:pt x="18015" y="10752"/>
                    <a:pt x="17991" y="10645"/>
                    <a:pt x="17967" y="10526"/>
                  </a:cubicBezTo>
                  <a:cubicBezTo>
                    <a:pt x="17956" y="10406"/>
                    <a:pt x="17920" y="10287"/>
                    <a:pt x="17896" y="10168"/>
                  </a:cubicBezTo>
                  <a:cubicBezTo>
                    <a:pt x="17872" y="10049"/>
                    <a:pt x="17848" y="9930"/>
                    <a:pt x="17813" y="9811"/>
                  </a:cubicBezTo>
                  <a:cubicBezTo>
                    <a:pt x="17789" y="9692"/>
                    <a:pt x="17753" y="9573"/>
                    <a:pt x="17717" y="9454"/>
                  </a:cubicBezTo>
                  <a:cubicBezTo>
                    <a:pt x="17694" y="9335"/>
                    <a:pt x="17658" y="9216"/>
                    <a:pt x="17610" y="9097"/>
                  </a:cubicBezTo>
                  <a:cubicBezTo>
                    <a:pt x="17575" y="8978"/>
                    <a:pt x="17539" y="8859"/>
                    <a:pt x="17503" y="8740"/>
                  </a:cubicBezTo>
                  <a:cubicBezTo>
                    <a:pt x="17467" y="8621"/>
                    <a:pt x="17420" y="8513"/>
                    <a:pt x="17384" y="8394"/>
                  </a:cubicBezTo>
                  <a:cubicBezTo>
                    <a:pt x="17336" y="8275"/>
                    <a:pt x="17301" y="8180"/>
                    <a:pt x="17253" y="8061"/>
                  </a:cubicBezTo>
                  <a:cubicBezTo>
                    <a:pt x="17217" y="7954"/>
                    <a:pt x="17170" y="7847"/>
                    <a:pt x="17122" y="7728"/>
                  </a:cubicBezTo>
                  <a:cubicBezTo>
                    <a:pt x="17075" y="7620"/>
                    <a:pt x="17027" y="7513"/>
                    <a:pt x="16979" y="7406"/>
                  </a:cubicBezTo>
                  <a:cubicBezTo>
                    <a:pt x="16932" y="7299"/>
                    <a:pt x="16884" y="7192"/>
                    <a:pt x="16836" y="7073"/>
                  </a:cubicBezTo>
                  <a:cubicBezTo>
                    <a:pt x="16789" y="6966"/>
                    <a:pt x="16717" y="6835"/>
                    <a:pt x="16658" y="6716"/>
                  </a:cubicBezTo>
                  <a:cubicBezTo>
                    <a:pt x="16598" y="6608"/>
                    <a:pt x="16527" y="6454"/>
                    <a:pt x="16455" y="6311"/>
                  </a:cubicBezTo>
                  <a:cubicBezTo>
                    <a:pt x="16348" y="6108"/>
                    <a:pt x="16229" y="5906"/>
                    <a:pt x="16122" y="5715"/>
                  </a:cubicBezTo>
                  <a:cubicBezTo>
                    <a:pt x="15955" y="5442"/>
                    <a:pt x="15789" y="5180"/>
                    <a:pt x="15610" y="4918"/>
                  </a:cubicBezTo>
                  <a:cubicBezTo>
                    <a:pt x="15479" y="4703"/>
                    <a:pt x="15336" y="4501"/>
                    <a:pt x="15181" y="4299"/>
                  </a:cubicBezTo>
                  <a:cubicBezTo>
                    <a:pt x="15086" y="4168"/>
                    <a:pt x="14979" y="4037"/>
                    <a:pt x="14884" y="3906"/>
                  </a:cubicBezTo>
                  <a:cubicBezTo>
                    <a:pt x="14800" y="3798"/>
                    <a:pt x="14717" y="3691"/>
                    <a:pt x="14622" y="3584"/>
                  </a:cubicBezTo>
                  <a:cubicBezTo>
                    <a:pt x="14538" y="3477"/>
                    <a:pt x="14455" y="3370"/>
                    <a:pt x="14360" y="3275"/>
                  </a:cubicBezTo>
                  <a:cubicBezTo>
                    <a:pt x="14277" y="3179"/>
                    <a:pt x="14181" y="3072"/>
                    <a:pt x="14098" y="2977"/>
                  </a:cubicBezTo>
                  <a:cubicBezTo>
                    <a:pt x="14003" y="2882"/>
                    <a:pt x="13907" y="2775"/>
                    <a:pt x="13824" y="2679"/>
                  </a:cubicBezTo>
                  <a:cubicBezTo>
                    <a:pt x="13729" y="2572"/>
                    <a:pt x="13634" y="2489"/>
                    <a:pt x="13538" y="2394"/>
                  </a:cubicBezTo>
                  <a:cubicBezTo>
                    <a:pt x="13431" y="2298"/>
                    <a:pt x="13336" y="2203"/>
                    <a:pt x="13241" y="2120"/>
                  </a:cubicBezTo>
                  <a:cubicBezTo>
                    <a:pt x="13134" y="2024"/>
                    <a:pt x="13038" y="1941"/>
                    <a:pt x="12943" y="1858"/>
                  </a:cubicBezTo>
                  <a:cubicBezTo>
                    <a:pt x="12836" y="1763"/>
                    <a:pt x="12741" y="1691"/>
                    <a:pt x="12645" y="1608"/>
                  </a:cubicBezTo>
                  <a:cubicBezTo>
                    <a:pt x="12538" y="1524"/>
                    <a:pt x="12443" y="1453"/>
                    <a:pt x="12348" y="1382"/>
                  </a:cubicBezTo>
                  <a:cubicBezTo>
                    <a:pt x="12241" y="1298"/>
                    <a:pt x="12145" y="1227"/>
                    <a:pt x="12050" y="1167"/>
                  </a:cubicBezTo>
                  <a:cubicBezTo>
                    <a:pt x="11943" y="1108"/>
                    <a:pt x="11848" y="1036"/>
                    <a:pt x="11752" y="977"/>
                  </a:cubicBezTo>
                  <a:cubicBezTo>
                    <a:pt x="11657" y="917"/>
                    <a:pt x="11562" y="858"/>
                    <a:pt x="11467" y="798"/>
                  </a:cubicBezTo>
                  <a:lnTo>
                    <a:pt x="11407" y="762"/>
                  </a:lnTo>
                  <a:cubicBezTo>
                    <a:pt x="11336" y="727"/>
                    <a:pt x="11264" y="679"/>
                    <a:pt x="11193" y="643"/>
                  </a:cubicBezTo>
                  <a:cubicBezTo>
                    <a:pt x="11098" y="596"/>
                    <a:pt x="11002" y="548"/>
                    <a:pt x="10919" y="500"/>
                  </a:cubicBezTo>
                  <a:cubicBezTo>
                    <a:pt x="10824" y="453"/>
                    <a:pt x="10728" y="417"/>
                    <a:pt x="10645" y="369"/>
                  </a:cubicBezTo>
                  <a:cubicBezTo>
                    <a:pt x="10550" y="334"/>
                    <a:pt x="10455" y="298"/>
                    <a:pt x="10371" y="262"/>
                  </a:cubicBezTo>
                  <a:lnTo>
                    <a:pt x="10097" y="155"/>
                  </a:lnTo>
                  <a:cubicBezTo>
                    <a:pt x="10002" y="119"/>
                    <a:pt x="9919" y="96"/>
                    <a:pt x="9824" y="72"/>
                  </a:cubicBezTo>
                  <a:cubicBezTo>
                    <a:pt x="9728" y="36"/>
                    <a:pt x="9657" y="12"/>
                    <a:pt x="9574" y="0"/>
                  </a:cubicBezTo>
                  <a:lnTo>
                    <a:pt x="1" y="5561"/>
                  </a:lnTo>
                  <a:cubicBezTo>
                    <a:pt x="84" y="5584"/>
                    <a:pt x="168" y="5608"/>
                    <a:pt x="251" y="5632"/>
                  </a:cubicBezTo>
                  <a:cubicBezTo>
                    <a:pt x="334" y="5656"/>
                    <a:pt x="430" y="5692"/>
                    <a:pt x="525" y="5715"/>
                  </a:cubicBezTo>
                  <a:cubicBezTo>
                    <a:pt x="620" y="5751"/>
                    <a:pt x="703" y="5787"/>
                    <a:pt x="799" y="5823"/>
                  </a:cubicBezTo>
                  <a:cubicBezTo>
                    <a:pt x="894" y="5858"/>
                    <a:pt x="977" y="5894"/>
                    <a:pt x="1073" y="5942"/>
                  </a:cubicBezTo>
                  <a:cubicBezTo>
                    <a:pt x="1156" y="5977"/>
                    <a:pt x="1251" y="6025"/>
                    <a:pt x="1334" y="6061"/>
                  </a:cubicBezTo>
                  <a:cubicBezTo>
                    <a:pt x="1430" y="6108"/>
                    <a:pt x="1525" y="6156"/>
                    <a:pt x="1608" y="6204"/>
                  </a:cubicBezTo>
                  <a:lnTo>
                    <a:pt x="1835" y="6323"/>
                  </a:lnTo>
                  <a:lnTo>
                    <a:pt x="1894" y="6370"/>
                  </a:lnTo>
                  <a:cubicBezTo>
                    <a:pt x="1989" y="6418"/>
                    <a:pt x="2085" y="6477"/>
                    <a:pt x="2180" y="6537"/>
                  </a:cubicBezTo>
                  <a:cubicBezTo>
                    <a:pt x="2275" y="6596"/>
                    <a:pt x="2370" y="6668"/>
                    <a:pt x="2477" y="6727"/>
                  </a:cubicBezTo>
                  <a:cubicBezTo>
                    <a:pt x="2573" y="6799"/>
                    <a:pt x="2668" y="6870"/>
                    <a:pt x="2775" y="6942"/>
                  </a:cubicBezTo>
                  <a:cubicBezTo>
                    <a:pt x="2870" y="7013"/>
                    <a:pt x="2966" y="7085"/>
                    <a:pt x="3073" y="7168"/>
                  </a:cubicBezTo>
                  <a:cubicBezTo>
                    <a:pt x="3168" y="7251"/>
                    <a:pt x="3275" y="7335"/>
                    <a:pt x="3370" y="7418"/>
                  </a:cubicBezTo>
                  <a:cubicBezTo>
                    <a:pt x="3466" y="7501"/>
                    <a:pt x="3573" y="7585"/>
                    <a:pt x="3668" y="7680"/>
                  </a:cubicBezTo>
                  <a:cubicBezTo>
                    <a:pt x="3763" y="7763"/>
                    <a:pt x="3859" y="7859"/>
                    <a:pt x="3966" y="7954"/>
                  </a:cubicBezTo>
                  <a:cubicBezTo>
                    <a:pt x="4061" y="8049"/>
                    <a:pt x="4156" y="8144"/>
                    <a:pt x="4251" y="8240"/>
                  </a:cubicBezTo>
                  <a:cubicBezTo>
                    <a:pt x="4347" y="8335"/>
                    <a:pt x="4430" y="8430"/>
                    <a:pt x="4525" y="8537"/>
                  </a:cubicBezTo>
                  <a:cubicBezTo>
                    <a:pt x="4621" y="8644"/>
                    <a:pt x="4704" y="8728"/>
                    <a:pt x="4787" y="8835"/>
                  </a:cubicBezTo>
                  <a:cubicBezTo>
                    <a:pt x="4871" y="8942"/>
                    <a:pt x="4966" y="9037"/>
                    <a:pt x="5049" y="9144"/>
                  </a:cubicBezTo>
                  <a:cubicBezTo>
                    <a:pt x="5133" y="9252"/>
                    <a:pt x="5228" y="9359"/>
                    <a:pt x="5311" y="9466"/>
                  </a:cubicBezTo>
                  <a:cubicBezTo>
                    <a:pt x="5394" y="9573"/>
                    <a:pt x="5514" y="9728"/>
                    <a:pt x="5609" y="9859"/>
                  </a:cubicBezTo>
                  <a:cubicBezTo>
                    <a:pt x="5764" y="10061"/>
                    <a:pt x="5906" y="10264"/>
                    <a:pt x="6037" y="10478"/>
                  </a:cubicBezTo>
                  <a:cubicBezTo>
                    <a:pt x="6216" y="10740"/>
                    <a:pt x="6383" y="11014"/>
                    <a:pt x="6549" y="11276"/>
                  </a:cubicBezTo>
                  <a:cubicBezTo>
                    <a:pt x="6657" y="11478"/>
                    <a:pt x="6776" y="11680"/>
                    <a:pt x="6883" y="11871"/>
                  </a:cubicBezTo>
                  <a:cubicBezTo>
                    <a:pt x="6954" y="12014"/>
                    <a:pt x="7026" y="12145"/>
                    <a:pt x="7085" y="12288"/>
                  </a:cubicBezTo>
                  <a:cubicBezTo>
                    <a:pt x="7157" y="12419"/>
                    <a:pt x="7204" y="12526"/>
                    <a:pt x="7264" y="12645"/>
                  </a:cubicBezTo>
                  <a:cubicBezTo>
                    <a:pt x="7323" y="12764"/>
                    <a:pt x="7371" y="12859"/>
                    <a:pt x="7419" y="12966"/>
                  </a:cubicBezTo>
                  <a:cubicBezTo>
                    <a:pt x="7466" y="13085"/>
                    <a:pt x="7514" y="13181"/>
                    <a:pt x="7550" y="13300"/>
                  </a:cubicBezTo>
                  <a:cubicBezTo>
                    <a:pt x="7597" y="13407"/>
                    <a:pt x="7645" y="13514"/>
                    <a:pt x="7692" y="13621"/>
                  </a:cubicBezTo>
                  <a:lnTo>
                    <a:pt x="7811" y="13954"/>
                  </a:lnTo>
                  <a:cubicBezTo>
                    <a:pt x="7859" y="14074"/>
                    <a:pt x="7895" y="14193"/>
                    <a:pt x="7931" y="14300"/>
                  </a:cubicBezTo>
                  <a:cubicBezTo>
                    <a:pt x="7966" y="14419"/>
                    <a:pt x="8014" y="14538"/>
                    <a:pt x="8050" y="14657"/>
                  </a:cubicBezTo>
                  <a:cubicBezTo>
                    <a:pt x="8085" y="14776"/>
                    <a:pt x="8121" y="14895"/>
                    <a:pt x="8145" y="15014"/>
                  </a:cubicBezTo>
                  <a:cubicBezTo>
                    <a:pt x="8181" y="15133"/>
                    <a:pt x="8216" y="15252"/>
                    <a:pt x="8240" y="15371"/>
                  </a:cubicBezTo>
                  <a:cubicBezTo>
                    <a:pt x="8276" y="15502"/>
                    <a:pt x="8300" y="15609"/>
                    <a:pt x="8323" y="15729"/>
                  </a:cubicBezTo>
                  <a:cubicBezTo>
                    <a:pt x="8347" y="15848"/>
                    <a:pt x="8383" y="15967"/>
                    <a:pt x="8395" y="16086"/>
                  </a:cubicBezTo>
                  <a:cubicBezTo>
                    <a:pt x="8419" y="16205"/>
                    <a:pt x="8442" y="16312"/>
                    <a:pt x="8454" y="16431"/>
                  </a:cubicBezTo>
                  <a:cubicBezTo>
                    <a:pt x="8478" y="16550"/>
                    <a:pt x="8490" y="16657"/>
                    <a:pt x="8502" y="16776"/>
                  </a:cubicBezTo>
                  <a:cubicBezTo>
                    <a:pt x="8526" y="16883"/>
                    <a:pt x="8538" y="16991"/>
                    <a:pt x="8550" y="17110"/>
                  </a:cubicBezTo>
                  <a:cubicBezTo>
                    <a:pt x="8550" y="17217"/>
                    <a:pt x="8562" y="17324"/>
                    <a:pt x="8573" y="17431"/>
                  </a:cubicBezTo>
                  <a:cubicBezTo>
                    <a:pt x="8573" y="17550"/>
                    <a:pt x="8585" y="17657"/>
                    <a:pt x="8585" y="17764"/>
                  </a:cubicBezTo>
                  <a:cubicBezTo>
                    <a:pt x="8585" y="17872"/>
                    <a:pt x="8585" y="17967"/>
                    <a:pt x="8585" y="18074"/>
                  </a:cubicBezTo>
                  <a:lnTo>
                    <a:pt x="8585" y="18086"/>
                  </a:lnTo>
                  <a:lnTo>
                    <a:pt x="8585" y="18396"/>
                  </a:lnTo>
                  <a:cubicBezTo>
                    <a:pt x="8585" y="18503"/>
                    <a:pt x="8573" y="18622"/>
                    <a:pt x="8562" y="18729"/>
                  </a:cubicBezTo>
                  <a:cubicBezTo>
                    <a:pt x="8562" y="18800"/>
                    <a:pt x="8550" y="18860"/>
                    <a:pt x="8550" y="18919"/>
                  </a:cubicBezTo>
                  <a:lnTo>
                    <a:pt x="18122" y="13359"/>
                  </a:lnTo>
                  <a:cubicBezTo>
                    <a:pt x="18122" y="13300"/>
                    <a:pt x="18134" y="13228"/>
                    <a:pt x="18134" y="13169"/>
                  </a:cubicBezTo>
                  <a:cubicBezTo>
                    <a:pt x="18146" y="13062"/>
                    <a:pt x="18158" y="12954"/>
                    <a:pt x="18158" y="12835"/>
                  </a:cubicBezTo>
                  <a:cubicBezTo>
                    <a:pt x="18158" y="12728"/>
                    <a:pt x="18170" y="12633"/>
                    <a:pt x="18170" y="12526"/>
                  </a:cubicBezTo>
                  <a:lnTo>
                    <a:pt x="18170" y="12514"/>
                  </a:lnTo>
                  <a:cubicBezTo>
                    <a:pt x="18158" y="12407"/>
                    <a:pt x="18158" y="12311"/>
                    <a:pt x="18158" y="12204"/>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8"/>
            <p:cNvSpPr/>
            <p:nvPr/>
          </p:nvSpPr>
          <p:spPr>
            <a:xfrm>
              <a:off x="5331738" y="3307925"/>
              <a:ext cx="423875" cy="490850"/>
            </a:xfrm>
            <a:custGeom>
              <a:avLst/>
              <a:gdLst/>
              <a:ahLst/>
              <a:cxnLst/>
              <a:rect l="l" t="t" r="r" b="b"/>
              <a:pathLst>
                <a:path w="16955" h="19634" extrusionOk="0">
                  <a:moveTo>
                    <a:pt x="16931" y="10204"/>
                  </a:moveTo>
                  <a:cubicBezTo>
                    <a:pt x="16931" y="10108"/>
                    <a:pt x="16931" y="10025"/>
                    <a:pt x="16919" y="9930"/>
                  </a:cubicBezTo>
                  <a:cubicBezTo>
                    <a:pt x="16919" y="9882"/>
                    <a:pt x="16919" y="9847"/>
                    <a:pt x="16907" y="9799"/>
                  </a:cubicBezTo>
                  <a:lnTo>
                    <a:pt x="16907" y="9751"/>
                  </a:lnTo>
                  <a:lnTo>
                    <a:pt x="16907" y="9656"/>
                  </a:lnTo>
                  <a:cubicBezTo>
                    <a:pt x="16895" y="9561"/>
                    <a:pt x="16884" y="9466"/>
                    <a:pt x="16872" y="9382"/>
                  </a:cubicBezTo>
                  <a:cubicBezTo>
                    <a:pt x="16860" y="9287"/>
                    <a:pt x="16848" y="9192"/>
                    <a:pt x="16836" y="9096"/>
                  </a:cubicBezTo>
                  <a:cubicBezTo>
                    <a:pt x="16836" y="9085"/>
                    <a:pt x="16836" y="9085"/>
                    <a:pt x="16836" y="9085"/>
                  </a:cubicBezTo>
                  <a:lnTo>
                    <a:pt x="16836" y="9073"/>
                  </a:lnTo>
                  <a:cubicBezTo>
                    <a:pt x="16824" y="8989"/>
                    <a:pt x="16812" y="8894"/>
                    <a:pt x="16788" y="8811"/>
                  </a:cubicBezTo>
                  <a:cubicBezTo>
                    <a:pt x="16776" y="8715"/>
                    <a:pt x="16753" y="8608"/>
                    <a:pt x="16729" y="8513"/>
                  </a:cubicBezTo>
                  <a:cubicBezTo>
                    <a:pt x="16729" y="8477"/>
                    <a:pt x="16717" y="8442"/>
                    <a:pt x="16705" y="8406"/>
                  </a:cubicBezTo>
                  <a:lnTo>
                    <a:pt x="16693" y="8346"/>
                  </a:lnTo>
                  <a:lnTo>
                    <a:pt x="16657" y="8215"/>
                  </a:lnTo>
                  <a:cubicBezTo>
                    <a:pt x="16633" y="8108"/>
                    <a:pt x="16610" y="8013"/>
                    <a:pt x="16586" y="7918"/>
                  </a:cubicBezTo>
                  <a:cubicBezTo>
                    <a:pt x="16562" y="7846"/>
                    <a:pt x="16538" y="7763"/>
                    <a:pt x="16514" y="7692"/>
                  </a:cubicBezTo>
                  <a:cubicBezTo>
                    <a:pt x="16514" y="7680"/>
                    <a:pt x="16514" y="7668"/>
                    <a:pt x="16503" y="7656"/>
                  </a:cubicBezTo>
                  <a:cubicBezTo>
                    <a:pt x="16503" y="7644"/>
                    <a:pt x="16503" y="7632"/>
                    <a:pt x="16503" y="7620"/>
                  </a:cubicBezTo>
                  <a:cubicBezTo>
                    <a:pt x="16467" y="7513"/>
                    <a:pt x="16431" y="7418"/>
                    <a:pt x="16407" y="7322"/>
                  </a:cubicBezTo>
                  <a:cubicBezTo>
                    <a:pt x="16372" y="7215"/>
                    <a:pt x="16336" y="7120"/>
                    <a:pt x="16300" y="7025"/>
                  </a:cubicBezTo>
                  <a:lnTo>
                    <a:pt x="16276" y="6977"/>
                  </a:lnTo>
                  <a:cubicBezTo>
                    <a:pt x="16276" y="6965"/>
                    <a:pt x="16276" y="6941"/>
                    <a:pt x="16264" y="6930"/>
                  </a:cubicBezTo>
                  <a:cubicBezTo>
                    <a:pt x="16241" y="6870"/>
                    <a:pt x="16217" y="6810"/>
                    <a:pt x="16193" y="6751"/>
                  </a:cubicBezTo>
                  <a:cubicBezTo>
                    <a:pt x="16157" y="6656"/>
                    <a:pt x="16122" y="6572"/>
                    <a:pt x="16086" y="6477"/>
                  </a:cubicBezTo>
                  <a:cubicBezTo>
                    <a:pt x="16062" y="6406"/>
                    <a:pt x="16026" y="6346"/>
                    <a:pt x="16002" y="6275"/>
                  </a:cubicBezTo>
                  <a:cubicBezTo>
                    <a:pt x="16002" y="6263"/>
                    <a:pt x="15991" y="6251"/>
                    <a:pt x="15991" y="6239"/>
                  </a:cubicBezTo>
                  <a:cubicBezTo>
                    <a:pt x="15991" y="6227"/>
                    <a:pt x="15979" y="6215"/>
                    <a:pt x="15967" y="6203"/>
                  </a:cubicBezTo>
                  <a:cubicBezTo>
                    <a:pt x="15931" y="6108"/>
                    <a:pt x="15895" y="6025"/>
                    <a:pt x="15848" y="5929"/>
                  </a:cubicBezTo>
                  <a:cubicBezTo>
                    <a:pt x="15800" y="5846"/>
                    <a:pt x="15752" y="5727"/>
                    <a:pt x="15693" y="5632"/>
                  </a:cubicBezTo>
                  <a:lnTo>
                    <a:pt x="15669" y="5584"/>
                  </a:lnTo>
                  <a:cubicBezTo>
                    <a:pt x="15669" y="5572"/>
                    <a:pt x="15657" y="5548"/>
                    <a:pt x="15645" y="5525"/>
                  </a:cubicBezTo>
                  <a:cubicBezTo>
                    <a:pt x="15610" y="5453"/>
                    <a:pt x="15562" y="5370"/>
                    <a:pt x="15526" y="5298"/>
                  </a:cubicBezTo>
                  <a:cubicBezTo>
                    <a:pt x="15479" y="5215"/>
                    <a:pt x="15407" y="5096"/>
                    <a:pt x="15360" y="5001"/>
                  </a:cubicBezTo>
                  <a:cubicBezTo>
                    <a:pt x="15336" y="4953"/>
                    <a:pt x="15300" y="4894"/>
                    <a:pt x="15276" y="4846"/>
                  </a:cubicBezTo>
                  <a:lnTo>
                    <a:pt x="15240" y="4786"/>
                  </a:lnTo>
                  <a:cubicBezTo>
                    <a:pt x="15193" y="4703"/>
                    <a:pt x="15133" y="4620"/>
                    <a:pt x="15098" y="4536"/>
                  </a:cubicBezTo>
                  <a:cubicBezTo>
                    <a:pt x="15014" y="4417"/>
                    <a:pt x="14943" y="4298"/>
                    <a:pt x="14871" y="4179"/>
                  </a:cubicBezTo>
                  <a:cubicBezTo>
                    <a:pt x="14848" y="4155"/>
                    <a:pt x="14848" y="4143"/>
                    <a:pt x="14824" y="4120"/>
                  </a:cubicBezTo>
                  <a:cubicBezTo>
                    <a:pt x="14717" y="3953"/>
                    <a:pt x="14598" y="3774"/>
                    <a:pt x="14467" y="3608"/>
                  </a:cubicBezTo>
                  <a:lnTo>
                    <a:pt x="14467" y="3608"/>
                  </a:lnTo>
                  <a:cubicBezTo>
                    <a:pt x="14395" y="3501"/>
                    <a:pt x="14312" y="3393"/>
                    <a:pt x="14217" y="3286"/>
                  </a:cubicBezTo>
                  <a:cubicBezTo>
                    <a:pt x="14133" y="3179"/>
                    <a:pt x="14074" y="3108"/>
                    <a:pt x="14014" y="3024"/>
                  </a:cubicBezTo>
                  <a:lnTo>
                    <a:pt x="14014" y="3024"/>
                  </a:lnTo>
                  <a:lnTo>
                    <a:pt x="14014" y="3024"/>
                  </a:lnTo>
                  <a:cubicBezTo>
                    <a:pt x="13943" y="2941"/>
                    <a:pt x="13859" y="2846"/>
                    <a:pt x="13788" y="2762"/>
                  </a:cubicBezTo>
                  <a:cubicBezTo>
                    <a:pt x="13716" y="2679"/>
                    <a:pt x="13645" y="2608"/>
                    <a:pt x="13574" y="2524"/>
                  </a:cubicBezTo>
                  <a:lnTo>
                    <a:pt x="13538" y="2488"/>
                  </a:lnTo>
                  <a:lnTo>
                    <a:pt x="13490" y="2441"/>
                  </a:lnTo>
                  <a:lnTo>
                    <a:pt x="13335" y="2274"/>
                  </a:lnTo>
                  <a:cubicBezTo>
                    <a:pt x="13264" y="2203"/>
                    <a:pt x="13181" y="2119"/>
                    <a:pt x="13097" y="2048"/>
                  </a:cubicBezTo>
                  <a:cubicBezTo>
                    <a:pt x="13074" y="2024"/>
                    <a:pt x="13050" y="2000"/>
                    <a:pt x="13026" y="1977"/>
                  </a:cubicBezTo>
                  <a:lnTo>
                    <a:pt x="12966" y="1917"/>
                  </a:lnTo>
                  <a:lnTo>
                    <a:pt x="12847" y="1810"/>
                  </a:lnTo>
                  <a:cubicBezTo>
                    <a:pt x="12764" y="1738"/>
                    <a:pt x="12681" y="1667"/>
                    <a:pt x="12597" y="1596"/>
                  </a:cubicBezTo>
                  <a:lnTo>
                    <a:pt x="12490" y="1500"/>
                  </a:lnTo>
                  <a:lnTo>
                    <a:pt x="12431" y="1453"/>
                  </a:lnTo>
                  <a:lnTo>
                    <a:pt x="12347" y="1381"/>
                  </a:lnTo>
                  <a:cubicBezTo>
                    <a:pt x="12264" y="1322"/>
                    <a:pt x="12181" y="1262"/>
                    <a:pt x="12097" y="1191"/>
                  </a:cubicBezTo>
                  <a:cubicBezTo>
                    <a:pt x="12038" y="1155"/>
                    <a:pt x="11978" y="1107"/>
                    <a:pt x="11919" y="1072"/>
                  </a:cubicBezTo>
                  <a:lnTo>
                    <a:pt x="11883" y="1048"/>
                  </a:lnTo>
                  <a:lnTo>
                    <a:pt x="11859" y="1024"/>
                  </a:lnTo>
                  <a:cubicBezTo>
                    <a:pt x="11776" y="964"/>
                    <a:pt x="11692" y="917"/>
                    <a:pt x="11609" y="857"/>
                  </a:cubicBezTo>
                  <a:cubicBezTo>
                    <a:pt x="11538" y="810"/>
                    <a:pt x="11454" y="762"/>
                    <a:pt x="11371" y="714"/>
                  </a:cubicBezTo>
                  <a:lnTo>
                    <a:pt x="11311" y="679"/>
                  </a:lnTo>
                  <a:cubicBezTo>
                    <a:pt x="11264" y="643"/>
                    <a:pt x="11204" y="607"/>
                    <a:pt x="11145" y="583"/>
                  </a:cubicBezTo>
                  <a:cubicBezTo>
                    <a:pt x="11085" y="548"/>
                    <a:pt x="10990" y="500"/>
                    <a:pt x="10907" y="464"/>
                  </a:cubicBezTo>
                  <a:lnTo>
                    <a:pt x="10883" y="441"/>
                  </a:lnTo>
                  <a:lnTo>
                    <a:pt x="10835" y="429"/>
                  </a:lnTo>
                  <a:lnTo>
                    <a:pt x="10692" y="357"/>
                  </a:lnTo>
                  <a:cubicBezTo>
                    <a:pt x="10609" y="322"/>
                    <a:pt x="10537" y="286"/>
                    <a:pt x="10466" y="262"/>
                  </a:cubicBezTo>
                  <a:lnTo>
                    <a:pt x="10430" y="250"/>
                  </a:lnTo>
                  <a:lnTo>
                    <a:pt x="10395" y="238"/>
                  </a:lnTo>
                  <a:cubicBezTo>
                    <a:pt x="10335" y="214"/>
                    <a:pt x="10287" y="191"/>
                    <a:pt x="10228" y="179"/>
                  </a:cubicBezTo>
                  <a:cubicBezTo>
                    <a:pt x="10156" y="143"/>
                    <a:pt x="10085" y="119"/>
                    <a:pt x="10002" y="95"/>
                  </a:cubicBezTo>
                  <a:lnTo>
                    <a:pt x="9990" y="95"/>
                  </a:lnTo>
                  <a:lnTo>
                    <a:pt x="9978" y="95"/>
                  </a:lnTo>
                  <a:cubicBezTo>
                    <a:pt x="9906" y="83"/>
                    <a:pt x="9835" y="60"/>
                    <a:pt x="9775" y="48"/>
                  </a:cubicBezTo>
                  <a:cubicBezTo>
                    <a:pt x="9704" y="24"/>
                    <a:pt x="9633" y="12"/>
                    <a:pt x="9573" y="0"/>
                  </a:cubicBezTo>
                  <a:lnTo>
                    <a:pt x="0" y="5560"/>
                  </a:lnTo>
                  <a:cubicBezTo>
                    <a:pt x="131" y="5584"/>
                    <a:pt x="262" y="5620"/>
                    <a:pt x="405" y="5667"/>
                  </a:cubicBezTo>
                  <a:lnTo>
                    <a:pt x="417" y="5667"/>
                  </a:lnTo>
                  <a:cubicBezTo>
                    <a:pt x="548" y="5703"/>
                    <a:pt x="691" y="5751"/>
                    <a:pt x="822" y="5798"/>
                  </a:cubicBezTo>
                  <a:lnTo>
                    <a:pt x="858" y="5810"/>
                  </a:lnTo>
                  <a:cubicBezTo>
                    <a:pt x="989" y="5870"/>
                    <a:pt x="1132" y="5929"/>
                    <a:pt x="1263" y="5989"/>
                  </a:cubicBezTo>
                  <a:lnTo>
                    <a:pt x="1310" y="6013"/>
                  </a:lnTo>
                  <a:cubicBezTo>
                    <a:pt x="1453" y="6084"/>
                    <a:pt x="1608" y="6156"/>
                    <a:pt x="1751" y="6251"/>
                  </a:cubicBezTo>
                  <a:cubicBezTo>
                    <a:pt x="1941" y="6358"/>
                    <a:pt x="2132" y="6477"/>
                    <a:pt x="2322" y="6608"/>
                  </a:cubicBezTo>
                  <a:lnTo>
                    <a:pt x="2358" y="6632"/>
                  </a:lnTo>
                  <a:cubicBezTo>
                    <a:pt x="2525" y="6751"/>
                    <a:pt x="2703" y="6882"/>
                    <a:pt x="2870" y="7013"/>
                  </a:cubicBezTo>
                  <a:lnTo>
                    <a:pt x="2917" y="7060"/>
                  </a:lnTo>
                  <a:cubicBezTo>
                    <a:pt x="3084" y="7191"/>
                    <a:pt x="3251" y="7334"/>
                    <a:pt x="3406" y="7477"/>
                  </a:cubicBezTo>
                  <a:lnTo>
                    <a:pt x="3465" y="7537"/>
                  </a:lnTo>
                  <a:cubicBezTo>
                    <a:pt x="3620" y="7680"/>
                    <a:pt x="3775" y="7846"/>
                    <a:pt x="3930" y="8001"/>
                  </a:cubicBezTo>
                  <a:lnTo>
                    <a:pt x="3965" y="8049"/>
                  </a:lnTo>
                  <a:cubicBezTo>
                    <a:pt x="4132" y="8215"/>
                    <a:pt x="4287" y="8406"/>
                    <a:pt x="4453" y="8584"/>
                  </a:cubicBezTo>
                  <a:lnTo>
                    <a:pt x="4453" y="8584"/>
                  </a:lnTo>
                  <a:cubicBezTo>
                    <a:pt x="4608" y="8775"/>
                    <a:pt x="4763" y="8977"/>
                    <a:pt x="4906" y="9180"/>
                  </a:cubicBezTo>
                  <a:lnTo>
                    <a:pt x="4906" y="9180"/>
                  </a:lnTo>
                  <a:cubicBezTo>
                    <a:pt x="5049" y="9370"/>
                    <a:pt x="5180" y="9561"/>
                    <a:pt x="5311" y="9751"/>
                  </a:cubicBezTo>
                  <a:cubicBezTo>
                    <a:pt x="5382" y="9870"/>
                    <a:pt x="5454" y="9989"/>
                    <a:pt x="5537" y="10108"/>
                  </a:cubicBezTo>
                  <a:cubicBezTo>
                    <a:pt x="5608" y="10228"/>
                    <a:pt x="5656" y="10311"/>
                    <a:pt x="5727" y="10418"/>
                  </a:cubicBezTo>
                  <a:cubicBezTo>
                    <a:pt x="5751" y="10466"/>
                    <a:pt x="5775" y="10513"/>
                    <a:pt x="5799" y="10573"/>
                  </a:cubicBezTo>
                  <a:cubicBezTo>
                    <a:pt x="5906" y="10740"/>
                    <a:pt x="6001" y="10918"/>
                    <a:pt x="6085" y="11097"/>
                  </a:cubicBezTo>
                  <a:cubicBezTo>
                    <a:pt x="6096" y="11109"/>
                    <a:pt x="6108" y="11132"/>
                    <a:pt x="6120" y="11156"/>
                  </a:cubicBezTo>
                  <a:cubicBezTo>
                    <a:pt x="6227" y="11371"/>
                    <a:pt x="6335" y="11585"/>
                    <a:pt x="6430" y="11811"/>
                  </a:cubicBezTo>
                  <a:cubicBezTo>
                    <a:pt x="6430" y="11823"/>
                    <a:pt x="6442" y="11835"/>
                    <a:pt x="6442" y="11847"/>
                  </a:cubicBezTo>
                  <a:cubicBezTo>
                    <a:pt x="6537" y="12061"/>
                    <a:pt x="6620" y="12275"/>
                    <a:pt x="6704" y="12502"/>
                  </a:cubicBezTo>
                  <a:cubicBezTo>
                    <a:pt x="6704" y="12514"/>
                    <a:pt x="6716" y="12525"/>
                    <a:pt x="6727" y="12537"/>
                  </a:cubicBezTo>
                  <a:cubicBezTo>
                    <a:pt x="6811" y="12764"/>
                    <a:pt x="6882" y="12990"/>
                    <a:pt x="6954" y="13216"/>
                  </a:cubicBezTo>
                  <a:cubicBezTo>
                    <a:pt x="6954" y="13228"/>
                    <a:pt x="6954" y="13240"/>
                    <a:pt x="6966" y="13252"/>
                  </a:cubicBezTo>
                  <a:cubicBezTo>
                    <a:pt x="7025" y="13466"/>
                    <a:pt x="7085" y="13692"/>
                    <a:pt x="7132" y="13907"/>
                  </a:cubicBezTo>
                  <a:lnTo>
                    <a:pt x="7144" y="13966"/>
                  </a:lnTo>
                  <a:cubicBezTo>
                    <a:pt x="7204" y="14192"/>
                    <a:pt x="7239" y="14407"/>
                    <a:pt x="7275" y="14633"/>
                  </a:cubicBezTo>
                  <a:cubicBezTo>
                    <a:pt x="7275" y="14633"/>
                    <a:pt x="7275" y="14645"/>
                    <a:pt x="7275" y="14645"/>
                  </a:cubicBezTo>
                  <a:cubicBezTo>
                    <a:pt x="7311" y="14871"/>
                    <a:pt x="7347" y="15085"/>
                    <a:pt x="7359" y="15311"/>
                  </a:cubicBezTo>
                  <a:lnTo>
                    <a:pt x="7359" y="15359"/>
                  </a:lnTo>
                  <a:cubicBezTo>
                    <a:pt x="7382" y="15585"/>
                    <a:pt x="7382" y="15812"/>
                    <a:pt x="7382" y="16014"/>
                  </a:cubicBezTo>
                  <a:lnTo>
                    <a:pt x="7382" y="16324"/>
                  </a:lnTo>
                  <a:lnTo>
                    <a:pt x="7382" y="16419"/>
                  </a:lnTo>
                  <a:cubicBezTo>
                    <a:pt x="7382" y="16490"/>
                    <a:pt x="7382" y="16550"/>
                    <a:pt x="7370" y="16621"/>
                  </a:cubicBezTo>
                  <a:cubicBezTo>
                    <a:pt x="7370" y="16657"/>
                    <a:pt x="7359" y="16705"/>
                    <a:pt x="7359" y="16740"/>
                  </a:cubicBezTo>
                  <a:cubicBezTo>
                    <a:pt x="7359" y="16776"/>
                    <a:pt x="7347" y="16859"/>
                    <a:pt x="7335" y="16907"/>
                  </a:cubicBezTo>
                  <a:lnTo>
                    <a:pt x="7323" y="17038"/>
                  </a:lnTo>
                  <a:lnTo>
                    <a:pt x="7299" y="17181"/>
                  </a:lnTo>
                  <a:lnTo>
                    <a:pt x="7263" y="17324"/>
                  </a:lnTo>
                  <a:lnTo>
                    <a:pt x="7239" y="17455"/>
                  </a:lnTo>
                  <a:lnTo>
                    <a:pt x="7192" y="17597"/>
                  </a:lnTo>
                  <a:cubicBezTo>
                    <a:pt x="7180" y="17645"/>
                    <a:pt x="7168" y="17681"/>
                    <a:pt x="7156" y="17717"/>
                  </a:cubicBezTo>
                  <a:cubicBezTo>
                    <a:pt x="7144" y="17788"/>
                    <a:pt x="7120" y="17848"/>
                    <a:pt x="7097" y="17907"/>
                  </a:cubicBezTo>
                  <a:cubicBezTo>
                    <a:pt x="7085" y="17931"/>
                    <a:pt x="7085" y="17967"/>
                    <a:pt x="7073" y="18002"/>
                  </a:cubicBezTo>
                  <a:cubicBezTo>
                    <a:pt x="7025" y="18098"/>
                    <a:pt x="6989" y="18193"/>
                    <a:pt x="6942" y="18288"/>
                  </a:cubicBezTo>
                  <a:lnTo>
                    <a:pt x="6930" y="18312"/>
                  </a:lnTo>
                  <a:cubicBezTo>
                    <a:pt x="6870" y="18431"/>
                    <a:pt x="6811" y="18550"/>
                    <a:pt x="6739" y="18669"/>
                  </a:cubicBezTo>
                  <a:cubicBezTo>
                    <a:pt x="6739" y="18669"/>
                    <a:pt x="6727" y="18681"/>
                    <a:pt x="6727" y="18693"/>
                  </a:cubicBezTo>
                  <a:cubicBezTo>
                    <a:pt x="6668" y="18776"/>
                    <a:pt x="6608" y="18860"/>
                    <a:pt x="6537" y="18943"/>
                  </a:cubicBezTo>
                  <a:lnTo>
                    <a:pt x="6489" y="19002"/>
                  </a:lnTo>
                  <a:cubicBezTo>
                    <a:pt x="6430" y="19074"/>
                    <a:pt x="6370" y="19145"/>
                    <a:pt x="6299" y="19217"/>
                  </a:cubicBezTo>
                  <a:lnTo>
                    <a:pt x="6287" y="19229"/>
                  </a:lnTo>
                  <a:cubicBezTo>
                    <a:pt x="6216" y="19300"/>
                    <a:pt x="6132" y="19372"/>
                    <a:pt x="6049" y="19431"/>
                  </a:cubicBezTo>
                  <a:lnTo>
                    <a:pt x="6001" y="19479"/>
                  </a:lnTo>
                  <a:cubicBezTo>
                    <a:pt x="5918" y="19538"/>
                    <a:pt x="5835" y="19586"/>
                    <a:pt x="5751" y="19633"/>
                  </a:cubicBezTo>
                  <a:lnTo>
                    <a:pt x="15324" y="14073"/>
                  </a:lnTo>
                  <a:cubicBezTo>
                    <a:pt x="15407" y="14026"/>
                    <a:pt x="15490" y="13966"/>
                    <a:pt x="15574" y="13907"/>
                  </a:cubicBezTo>
                  <a:lnTo>
                    <a:pt x="15621" y="13871"/>
                  </a:lnTo>
                  <a:cubicBezTo>
                    <a:pt x="15705" y="13799"/>
                    <a:pt x="15776" y="13740"/>
                    <a:pt x="15860" y="13668"/>
                  </a:cubicBezTo>
                  <a:lnTo>
                    <a:pt x="15871" y="13657"/>
                  </a:lnTo>
                  <a:cubicBezTo>
                    <a:pt x="15931" y="13585"/>
                    <a:pt x="16002" y="13514"/>
                    <a:pt x="16062" y="13442"/>
                  </a:cubicBezTo>
                  <a:lnTo>
                    <a:pt x="16110" y="13383"/>
                  </a:lnTo>
                  <a:cubicBezTo>
                    <a:pt x="16181" y="13299"/>
                    <a:pt x="16241" y="13216"/>
                    <a:pt x="16300" y="13121"/>
                  </a:cubicBezTo>
                  <a:lnTo>
                    <a:pt x="16300" y="13121"/>
                  </a:lnTo>
                  <a:cubicBezTo>
                    <a:pt x="16300" y="13121"/>
                    <a:pt x="16300" y="13109"/>
                    <a:pt x="16300" y="13109"/>
                  </a:cubicBezTo>
                  <a:cubicBezTo>
                    <a:pt x="16372" y="12990"/>
                    <a:pt x="16443" y="12883"/>
                    <a:pt x="16503" y="12752"/>
                  </a:cubicBezTo>
                  <a:cubicBezTo>
                    <a:pt x="16503" y="12752"/>
                    <a:pt x="16503" y="12740"/>
                    <a:pt x="16503" y="12740"/>
                  </a:cubicBezTo>
                  <a:lnTo>
                    <a:pt x="16503" y="12728"/>
                  </a:lnTo>
                  <a:cubicBezTo>
                    <a:pt x="16550" y="12633"/>
                    <a:pt x="16586" y="12537"/>
                    <a:pt x="16633" y="12442"/>
                  </a:cubicBezTo>
                  <a:cubicBezTo>
                    <a:pt x="16633" y="12430"/>
                    <a:pt x="16633" y="12418"/>
                    <a:pt x="16645" y="12418"/>
                  </a:cubicBezTo>
                  <a:lnTo>
                    <a:pt x="16657" y="12347"/>
                  </a:lnTo>
                  <a:cubicBezTo>
                    <a:pt x="16681" y="12287"/>
                    <a:pt x="16705" y="12228"/>
                    <a:pt x="16729" y="12168"/>
                  </a:cubicBezTo>
                  <a:cubicBezTo>
                    <a:pt x="16729" y="12144"/>
                    <a:pt x="16729" y="12133"/>
                    <a:pt x="16741" y="12121"/>
                  </a:cubicBezTo>
                  <a:cubicBezTo>
                    <a:pt x="16741" y="12097"/>
                    <a:pt x="16753" y="12073"/>
                    <a:pt x="16753" y="12049"/>
                  </a:cubicBezTo>
                  <a:lnTo>
                    <a:pt x="16800" y="11894"/>
                  </a:lnTo>
                  <a:cubicBezTo>
                    <a:pt x="16800" y="11883"/>
                    <a:pt x="16812" y="11859"/>
                    <a:pt x="16812" y="11835"/>
                  </a:cubicBezTo>
                  <a:cubicBezTo>
                    <a:pt x="16824" y="11811"/>
                    <a:pt x="16824" y="11787"/>
                    <a:pt x="16824" y="11763"/>
                  </a:cubicBezTo>
                  <a:lnTo>
                    <a:pt x="16860" y="11632"/>
                  </a:lnTo>
                  <a:lnTo>
                    <a:pt x="16872" y="11561"/>
                  </a:lnTo>
                  <a:lnTo>
                    <a:pt x="16884" y="11478"/>
                  </a:lnTo>
                  <a:lnTo>
                    <a:pt x="16895" y="11347"/>
                  </a:lnTo>
                  <a:cubicBezTo>
                    <a:pt x="16895" y="11335"/>
                    <a:pt x="16895" y="11311"/>
                    <a:pt x="16907" y="11287"/>
                  </a:cubicBezTo>
                  <a:cubicBezTo>
                    <a:pt x="16919" y="11263"/>
                    <a:pt x="16907" y="11216"/>
                    <a:pt x="16919" y="11180"/>
                  </a:cubicBezTo>
                  <a:cubicBezTo>
                    <a:pt x="16931" y="11144"/>
                    <a:pt x="16931" y="11097"/>
                    <a:pt x="16931" y="11061"/>
                  </a:cubicBezTo>
                  <a:lnTo>
                    <a:pt x="16931" y="11013"/>
                  </a:lnTo>
                  <a:cubicBezTo>
                    <a:pt x="16931" y="10966"/>
                    <a:pt x="16931" y="10906"/>
                    <a:pt x="16943" y="10859"/>
                  </a:cubicBezTo>
                  <a:lnTo>
                    <a:pt x="16943" y="10763"/>
                  </a:lnTo>
                  <a:lnTo>
                    <a:pt x="16943" y="10751"/>
                  </a:lnTo>
                  <a:cubicBezTo>
                    <a:pt x="16943" y="10656"/>
                    <a:pt x="16943" y="10573"/>
                    <a:pt x="16955" y="10478"/>
                  </a:cubicBezTo>
                  <a:lnTo>
                    <a:pt x="16955" y="10454"/>
                  </a:lnTo>
                  <a:cubicBezTo>
                    <a:pt x="16931" y="10370"/>
                    <a:pt x="16931" y="10287"/>
                    <a:pt x="16931" y="10204"/>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8"/>
            <p:cNvSpPr/>
            <p:nvPr/>
          </p:nvSpPr>
          <p:spPr>
            <a:xfrm>
              <a:off x="4490263" y="2787600"/>
              <a:ext cx="1026050" cy="1021325"/>
            </a:xfrm>
            <a:custGeom>
              <a:avLst/>
              <a:gdLst/>
              <a:ahLst/>
              <a:cxnLst/>
              <a:rect l="l" t="t" r="r" b="b"/>
              <a:pathLst>
                <a:path w="41042" h="40853" extrusionOk="0">
                  <a:moveTo>
                    <a:pt x="12806" y="1"/>
                  </a:moveTo>
                  <a:cubicBezTo>
                    <a:pt x="9929" y="1"/>
                    <a:pt x="7947" y="2281"/>
                    <a:pt x="7930" y="6228"/>
                  </a:cubicBezTo>
                  <a:cubicBezTo>
                    <a:pt x="7942" y="7097"/>
                    <a:pt x="8025" y="7966"/>
                    <a:pt x="8192" y="8824"/>
                  </a:cubicBezTo>
                  <a:cubicBezTo>
                    <a:pt x="7799" y="8514"/>
                    <a:pt x="7394" y="8240"/>
                    <a:pt x="6966" y="7990"/>
                  </a:cubicBezTo>
                  <a:cubicBezTo>
                    <a:pt x="5849" y="7343"/>
                    <a:pt x="4793" y="7037"/>
                    <a:pt x="3856" y="7037"/>
                  </a:cubicBezTo>
                  <a:cubicBezTo>
                    <a:pt x="1586" y="7037"/>
                    <a:pt x="21" y="8836"/>
                    <a:pt x="12" y="11955"/>
                  </a:cubicBezTo>
                  <a:cubicBezTo>
                    <a:pt x="0" y="16217"/>
                    <a:pt x="2906" y="21373"/>
                    <a:pt x="6561" y="23718"/>
                  </a:cubicBezTo>
                  <a:lnTo>
                    <a:pt x="35386" y="40089"/>
                  </a:lnTo>
                  <a:cubicBezTo>
                    <a:pt x="36284" y="40607"/>
                    <a:pt x="37134" y="40853"/>
                    <a:pt x="37889" y="40853"/>
                  </a:cubicBezTo>
                  <a:cubicBezTo>
                    <a:pt x="39736" y="40853"/>
                    <a:pt x="41013" y="39383"/>
                    <a:pt x="41029" y="36839"/>
                  </a:cubicBezTo>
                  <a:cubicBezTo>
                    <a:pt x="41041" y="33243"/>
                    <a:pt x="38505" y="28862"/>
                    <a:pt x="35386" y="27064"/>
                  </a:cubicBezTo>
                  <a:cubicBezTo>
                    <a:pt x="34838" y="26742"/>
                    <a:pt x="34255" y="26504"/>
                    <a:pt x="33636" y="26373"/>
                  </a:cubicBezTo>
                  <a:cubicBezTo>
                    <a:pt x="33659" y="26088"/>
                    <a:pt x="33683" y="25802"/>
                    <a:pt x="33683" y="25516"/>
                  </a:cubicBezTo>
                  <a:cubicBezTo>
                    <a:pt x="33695" y="21206"/>
                    <a:pt x="30659" y="15943"/>
                    <a:pt x="26909" y="13777"/>
                  </a:cubicBezTo>
                  <a:cubicBezTo>
                    <a:pt x="26337" y="13443"/>
                    <a:pt x="25718" y="13181"/>
                    <a:pt x="25075" y="13015"/>
                  </a:cubicBezTo>
                  <a:cubicBezTo>
                    <a:pt x="23944" y="8300"/>
                    <a:pt x="20646" y="3466"/>
                    <a:pt x="16741" y="1204"/>
                  </a:cubicBezTo>
                  <a:cubicBezTo>
                    <a:pt x="15327" y="387"/>
                    <a:pt x="13991" y="1"/>
                    <a:pt x="12806" y="1"/>
                  </a:cubicBez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8"/>
          <p:cNvSpPr txBox="1"/>
          <p:nvPr/>
        </p:nvSpPr>
        <p:spPr>
          <a:xfrm>
            <a:off x="5083852" y="1541821"/>
            <a:ext cx="1378861" cy="2595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accent1"/>
                </a:solidFill>
                <a:latin typeface="Fira Sans Extra Condensed SemiBold"/>
                <a:ea typeface="Fira Sans Extra Condensed SemiBold"/>
                <a:cs typeface="Fira Sans Extra Condensed SemiBold"/>
                <a:sym typeface="Fira Sans Extra Condensed SemiBold"/>
              </a:rPr>
              <a:t>TF-IDF</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739" name="Google Shape;1739;p28"/>
          <p:cNvSpPr txBox="1"/>
          <p:nvPr/>
        </p:nvSpPr>
        <p:spPr>
          <a:xfrm>
            <a:off x="3141993" y="1516019"/>
            <a:ext cx="1378861" cy="2595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tr-TR" sz="1800" dirty="0" err="1">
                <a:solidFill>
                  <a:schemeClr val="accent1"/>
                </a:solidFill>
                <a:latin typeface="Fira Sans Extra Condensed SemiBold"/>
                <a:ea typeface="Fira Sans Extra Condensed SemiBold"/>
                <a:cs typeface="Fira Sans Extra Condensed SemiBold"/>
                <a:sym typeface="Fira Sans Extra Condensed SemiBold"/>
              </a:rPr>
              <a:t>BoW</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742" name="Google Shape;1742;p28"/>
          <p:cNvSpPr txBox="1"/>
          <p:nvPr/>
        </p:nvSpPr>
        <p:spPr>
          <a:xfrm>
            <a:off x="3141992" y="3662764"/>
            <a:ext cx="1378861" cy="2595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solidFill>
                  <a:schemeClr val="accent1"/>
                </a:solidFill>
                <a:latin typeface="Fira Sans Extra Condensed SemiBold"/>
                <a:ea typeface="Fira Sans Extra Condensed SemiBold"/>
                <a:cs typeface="Fira Sans Extra Condensed SemiBold"/>
                <a:sym typeface="Fira Sans Extra Condensed SemiBold"/>
              </a:rPr>
              <a:t>Word2Vec</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745" name="Google Shape;1745;p28"/>
          <p:cNvSpPr txBox="1"/>
          <p:nvPr/>
        </p:nvSpPr>
        <p:spPr>
          <a:xfrm>
            <a:off x="5074976" y="3647952"/>
            <a:ext cx="1378861" cy="2595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err="1">
                <a:solidFill>
                  <a:schemeClr val="accent1"/>
                </a:solidFill>
                <a:latin typeface="Fira Sans Extra Condensed SemiBold"/>
                <a:ea typeface="Fira Sans Extra Condensed SemiBold"/>
                <a:cs typeface="Fira Sans Extra Condensed SemiBold"/>
                <a:sym typeface="Fira Sans Extra Condensed SemiBold"/>
              </a:rPr>
              <a:t>GloVe</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748" name="Google Shape;1748;p28"/>
          <p:cNvSpPr txBox="1"/>
          <p:nvPr/>
        </p:nvSpPr>
        <p:spPr>
          <a:xfrm>
            <a:off x="7040332" y="1506477"/>
            <a:ext cx="1378861" cy="2948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err="1">
                <a:solidFill>
                  <a:schemeClr val="accent1"/>
                </a:solidFill>
                <a:latin typeface="Fira Sans Extra Condensed SemiBold"/>
                <a:ea typeface="Fira Sans Extra Condensed SemiBold"/>
                <a:cs typeface="Fira Sans Extra Condensed SemiBold"/>
                <a:sym typeface="Fira Sans Extra Condensed SemiBold"/>
              </a:rPr>
              <a:t>Keras</a:t>
            </a:r>
            <a:r>
              <a:rPr lang="en-GB" sz="1800" dirty="0">
                <a:solidFill>
                  <a:schemeClr val="accent1"/>
                </a:solidFill>
                <a:latin typeface="Fira Sans Extra Condensed SemiBold"/>
                <a:ea typeface="Fira Sans Extra Condensed SemiBold"/>
                <a:cs typeface="Fira Sans Extra Condensed SemiBold"/>
                <a:sym typeface="Fira Sans Extra Condensed SemiBold"/>
              </a:rPr>
              <a:t> Tokenizer</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751" name="Google Shape;1751;p28"/>
          <p:cNvSpPr txBox="1"/>
          <p:nvPr/>
        </p:nvSpPr>
        <p:spPr>
          <a:xfrm>
            <a:off x="7029170" y="3647952"/>
            <a:ext cx="1451586" cy="2595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err="1">
                <a:solidFill>
                  <a:schemeClr val="accent1"/>
                </a:solidFill>
                <a:latin typeface="Fira Sans Extra Condensed SemiBold"/>
                <a:ea typeface="Fira Sans Extra Condensed SemiBold"/>
                <a:cs typeface="Fira Sans Extra Condensed SemiBold"/>
                <a:sym typeface="Fira Sans Extra Condensed SemiBold"/>
              </a:rPr>
              <a:t>AutoTokenizer</a:t>
            </a:r>
            <a:r>
              <a:rPr lang="en-GB" sz="1800" dirty="0">
                <a:solidFill>
                  <a:schemeClr val="accent1"/>
                </a:solidFill>
                <a:latin typeface="Fira Sans Extra Condensed SemiBold"/>
                <a:ea typeface="Fira Sans Extra Condensed SemiBold"/>
                <a:cs typeface="Fira Sans Extra Condensed SemiBold"/>
                <a:sym typeface="Fira Sans Extra Condensed SemiBold"/>
              </a:rPr>
              <a:t> </a:t>
            </a:r>
            <a:endParaRPr sz="1800" dirty="0">
              <a:solidFill>
                <a:schemeClr val="accent1"/>
              </a:solidFill>
              <a:latin typeface="Fira Sans Extra Condensed SemiBold"/>
              <a:ea typeface="Fira Sans Extra Condensed SemiBold"/>
              <a:cs typeface="Fira Sans Extra Condensed SemiBold"/>
              <a:sym typeface="Fira Sans Extra Condensed SemiBold"/>
            </a:endParaRPr>
          </a:p>
        </p:txBody>
      </p:sp>
      <p:cxnSp>
        <p:nvCxnSpPr>
          <p:cNvPr id="1753" name="Google Shape;1753;p28"/>
          <p:cNvCxnSpPr/>
          <p:nvPr/>
        </p:nvCxnSpPr>
        <p:spPr>
          <a:xfrm rot="10800000">
            <a:off x="3832508" y="2241599"/>
            <a:ext cx="0" cy="483000"/>
          </a:xfrm>
          <a:prstGeom prst="straightConnector1">
            <a:avLst/>
          </a:prstGeom>
          <a:noFill/>
          <a:ln w="28575" cap="flat" cmpd="sng">
            <a:solidFill>
              <a:schemeClr val="accent4"/>
            </a:solidFill>
            <a:prstDash val="solid"/>
            <a:round/>
            <a:headEnd type="none" w="med" len="med"/>
            <a:tailEnd type="none" w="med" len="med"/>
          </a:ln>
        </p:spPr>
      </p:cxnSp>
      <p:cxnSp>
        <p:nvCxnSpPr>
          <p:cNvPr id="1754" name="Google Shape;1754;p28"/>
          <p:cNvCxnSpPr/>
          <p:nvPr/>
        </p:nvCxnSpPr>
        <p:spPr>
          <a:xfrm rot="10800000">
            <a:off x="5779646" y="2241599"/>
            <a:ext cx="0" cy="483000"/>
          </a:xfrm>
          <a:prstGeom prst="straightConnector1">
            <a:avLst/>
          </a:prstGeom>
          <a:noFill/>
          <a:ln w="28575" cap="flat" cmpd="sng">
            <a:solidFill>
              <a:schemeClr val="accent4"/>
            </a:solidFill>
            <a:prstDash val="solid"/>
            <a:round/>
            <a:headEnd type="none" w="med" len="med"/>
            <a:tailEnd type="none" w="med" len="med"/>
          </a:ln>
        </p:spPr>
      </p:cxnSp>
      <p:cxnSp>
        <p:nvCxnSpPr>
          <p:cNvPr id="1755" name="Google Shape;1755;p28"/>
          <p:cNvCxnSpPr/>
          <p:nvPr/>
        </p:nvCxnSpPr>
        <p:spPr>
          <a:xfrm rot="10800000">
            <a:off x="7726796" y="2241599"/>
            <a:ext cx="0" cy="483000"/>
          </a:xfrm>
          <a:prstGeom prst="straightConnector1">
            <a:avLst/>
          </a:prstGeom>
          <a:noFill/>
          <a:ln w="28575" cap="flat" cmpd="sng">
            <a:solidFill>
              <a:schemeClr val="accent4"/>
            </a:solidFill>
            <a:prstDash val="solid"/>
            <a:round/>
            <a:headEnd type="none" w="med" len="med"/>
            <a:tailEnd type="none" w="med" len="med"/>
          </a:ln>
        </p:spPr>
      </p:cxnSp>
      <p:cxnSp>
        <p:nvCxnSpPr>
          <p:cNvPr id="1756" name="Google Shape;1756;p28"/>
          <p:cNvCxnSpPr/>
          <p:nvPr/>
        </p:nvCxnSpPr>
        <p:spPr>
          <a:xfrm>
            <a:off x="3832508" y="2724683"/>
            <a:ext cx="0" cy="483000"/>
          </a:xfrm>
          <a:prstGeom prst="straightConnector1">
            <a:avLst/>
          </a:prstGeom>
          <a:noFill/>
          <a:ln w="28575" cap="flat" cmpd="sng">
            <a:solidFill>
              <a:schemeClr val="accent4"/>
            </a:solidFill>
            <a:prstDash val="solid"/>
            <a:round/>
            <a:headEnd type="none" w="med" len="med"/>
            <a:tailEnd type="none" w="med" len="med"/>
          </a:ln>
        </p:spPr>
      </p:cxnSp>
      <p:cxnSp>
        <p:nvCxnSpPr>
          <p:cNvPr id="1757" name="Google Shape;1757;p28"/>
          <p:cNvCxnSpPr/>
          <p:nvPr/>
        </p:nvCxnSpPr>
        <p:spPr>
          <a:xfrm>
            <a:off x="5779646" y="2724683"/>
            <a:ext cx="0" cy="483000"/>
          </a:xfrm>
          <a:prstGeom prst="straightConnector1">
            <a:avLst/>
          </a:prstGeom>
          <a:noFill/>
          <a:ln w="28575" cap="flat" cmpd="sng">
            <a:solidFill>
              <a:schemeClr val="accent4"/>
            </a:solidFill>
            <a:prstDash val="solid"/>
            <a:round/>
            <a:headEnd type="none" w="med" len="med"/>
            <a:tailEnd type="none" w="med" len="med"/>
          </a:ln>
        </p:spPr>
      </p:cxnSp>
      <p:cxnSp>
        <p:nvCxnSpPr>
          <p:cNvPr id="1758" name="Google Shape;1758;p28"/>
          <p:cNvCxnSpPr/>
          <p:nvPr/>
        </p:nvCxnSpPr>
        <p:spPr>
          <a:xfrm>
            <a:off x="7726796" y="2724683"/>
            <a:ext cx="0" cy="483000"/>
          </a:xfrm>
          <a:prstGeom prst="straightConnector1">
            <a:avLst/>
          </a:prstGeom>
          <a:noFill/>
          <a:ln w="28575" cap="flat" cmpd="sng">
            <a:solidFill>
              <a:schemeClr val="accent4"/>
            </a:solidFill>
            <a:prstDash val="solid"/>
            <a:round/>
            <a:headEnd type="none" w="med" len="med"/>
            <a:tailEnd type="none" w="med" len="med"/>
          </a:ln>
        </p:spPr>
      </p:cxnSp>
      <p:pic>
        <p:nvPicPr>
          <p:cNvPr id="2" name="Resim 1">
            <a:extLst>
              <a:ext uri="{FF2B5EF4-FFF2-40B4-BE49-F238E27FC236}">
                <a16:creationId xmlns:a16="http://schemas.microsoft.com/office/drawing/2014/main" id="{01A4513D-F8CB-7BC4-E031-148F9EA44FEC}"/>
              </a:ext>
            </a:extLst>
          </p:cNvPr>
          <p:cNvPicPr>
            <a:picLocks noChangeAspect="1"/>
          </p:cNvPicPr>
          <p:nvPr/>
        </p:nvPicPr>
        <p:blipFill rotWithShape="1">
          <a:blip r:embed="rId3"/>
          <a:srcRect t="26029" b="22178"/>
          <a:stretch/>
        </p:blipFill>
        <p:spPr>
          <a:xfrm>
            <a:off x="3711103" y="4656955"/>
            <a:ext cx="1800000" cy="466138"/>
          </a:xfrm>
          <a:prstGeom prst="rect">
            <a:avLst/>
          </a:prstGeom>
        </p:spPr>
      </p:pic>
    </p:spTree>
  </p:cSld>
  <p:clrMapOvr>
    <a:masterClrMapping/>
  </p:clrMapOvr>
</p:sld>
</file>

<file path=ppt/theme/theme1.xml><?xml version="1.0" encoding="utf-8"?>
<a:theme xmlns:a="http://schemas.openxmlformats.org/drawingml/2006/main" name="Data Migration Process Infographics by Slidesgo">
  <a:themeElements>
    <a:clrScheme name="Simple Light">
      <a:dk1>
        <a:srgbClr val="000000"/>
      </a:dk1>
      <a:lt1>
        <a:srgbClr val="FFFFFF"/>
      </a:lt1>
      <a:dk2>
        <a:srgbClr val="DDDDDD"/>
      </a:dk2>
      <a:lt2>
        <a:srgbClr val="293E8D"/>
      </a:lt2>
      <a:accent1>
        <a:srgbClr val="4335AF"/>
      </a:accent1>
      <a:accent2>
        <a:srgbClr val="9659F4"/>
      </a:accent2>
      <a:accent3>
        <a:srgbClr val="5CCFFB"/>
      </a:accent3>
      <a:accent4>
        <a:srgbClr val="A0FDF1"/>
      </a:accent4>
      <a:accent5>
        <a:srgbClr val="FCCAF5"/>
      </a:accent5>
      <a:accent6>
        <a:srgbClr val="FA72DC"/>
      </a:accent6>
      <a:hlink>
        <a:srgbClr val="21347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TotalTime>
  <Words>978</Words>
  <Application>Microsoft Office PowerPoint</Application>
  <PresentationFormat>Ekran Gösterisi (16:9)</PresentationFormat>
  <Paragraphs>208</Paragraphs>
  <Slides>18</Slides>
  <Notes>13</Notes>
  <HiddenSlides>0</HiddenSlides>
  <MMClips>1</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18</vt:i4>
      </vt:variant>
    </vt:vector>
  </HeadingPairs>
  <TitlesOfParts>
    <vt:vector size="22" baseType="lpstr">
      <vt:lpstr>Arial</vt:lpstr>
      <vt:lpstr>Roboto</vt:lpstr>
      <vt:lpstr>Fira Sans Extra Condensed SemiBold</vt:lpstr>
      <vt:lpstr>Data Migration Process Infographics by Slidesgo</vt:lpstr>
      <vt:lpstr> Türkçe Doğal Dil İşleme Yarışması </vt:lpstr>
      <vt:lpstr>Sunum İçeriği</vt:lpstr>
      <vt:lpstr>Biz Kimiz?</vt:lpstr>
      <vt:lpstr>Ekibimiz / Projeye Sunduğumuz Katkılar</vt:lpstr>
      <vt:lpstr>Problem</vt:lpstr>
      <vt:lpstr>Problemin Çözüm Aşamaları</vt:lpstr>
      <vt:lpstr>Literatür Taraması</vt:lpstr>
      <vt:lpstr>Veri Üzerine İşlemler</vt:lpstr>
      <vt:lpstr>Öznitelik Çıkarma Yöntemleri</vt:lpstr>
      <vt:lpstr>Model Oluşturma</vt:lpstr>
      <vt:lpstr>Target Alanında Alınan Sonuçlar</vt:lpstr>
      <vt:lpstr>IS_OFFENSIVE Alanında Alınan Sonuçlar</vt:lpstr>
      <vt:lpstr>Projenin Dağıtımının Yapılması</vt:lpstr>
      <vt:lpstr>Projenin Akış Şeması</vt:lpstr>
      <vt:lpstr>Demo Gösterimi</vt:lpstr>
      <vt:lpstr>Gelecek Çalışmalar</vt:lpstr>
      <vt:lpstr>Kaynakça</vt:lpstr>
      <vt:lpstr>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Türkçe Doğal Dil İşleme Yarışması </dc:title>
  <cp:lastModifiedBy>ESMA NİSA CANDAN</cp:lastModifiedBy>
  <cp:revision>12</cp:revision>
  <dcterms:modified xsi:type="dcterms:W3CDTF">2023-04-11T22:19:50Z</dcterms:modified>
</cp:coreProperties>
</file>